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8" r:id="rId5"/>
    <p:sldId id="256" r:id="rId6"/>
    <p:sldId id="257" r:id="rId7"/>
    <p:sldId id="264" r:id="rId8"/>
    <p:sldId id="272" r:id="rId9"/>
    <p:sldId id="299" r:id="rId10"/>
    <p:sldId id="294" r:id="rId11"/>
    <p:sldId id="261" r:id="rId12"/>
    <p:sldId id="284" r:id="rId13"/>
    <p:sldId id="273" r:id="rId14"/>
    <p:sldId id="262" r:id="rId15"/>
    <p:sldId id="292" r:id="rId16"/>
    <p:sldId id="281" r:id="rId17"/>
    <p:sldId id="282" r:id="rId18"/>
    <p:sldId id="263" r:id="rId19"/>
    <p:sldId id="276" r:id="rId20"/>
    <p:sldId id="288" r:id="rId21"/>
    <p:sldId id="267" r:id="rId22"/>
    <p:sldId id="269" r:id="rId23"/>
    <p:sldId id="275" r:id="rId24"/>
    <p:sldId id="289" r:id="rId25"/>
    <p:sldId id="287" r:id="rId26"/>
    <p:sldId id="290" r:id="rId27"/>
    <p:sldId id="293" r:id="rId28"/>
    <p:sldId id="300" r:id="rId29"/>
    <p:sldId id="296" r:id="rId30"/>
    <p:sldId id="295" r:id="rId31"/>
    <p:sldId id="297" r:id="rId32"/>
    <p:sldId id="291" r:id="rId33"/>
    <p:sldId id="277" r:id="rId34"/>
    <p:sldId id="259" r:id="rId35"/>
    <p:sldId id="278" r:id="rId36"/>
  </p:sldIdLst>
  <p:sldSz cx="12192000" cy="6858000"/>
  <p:notesSz cx="9028113"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ferrara39@gmail.com" initials="l" lastIdx="1" clrIdx="0">
    <p:extLst>
      <p:ext uri="{19B8F6BF-5375-455C-9EA6-DF929625EA0E}">
        <p15:presenceInfo xmlns:p15="http://schemas.microsoft.com/office/powerpoint/2012/main" userId="ddf580ab70c771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E6E"/>
    <a:srgbClr val="0C5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13" d="100"/>
          <a:sy n="113" d="100"/>
        </p:scale>
        <p:origin x="456" y="114"/>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custT="1"/>
      <dgm:spPr/>
      <dgm:t>
        <a:bodyPr/>
        <a:lstStyle/>
        <a:p>
          <a:pPr>
            <a:lnSpc>
              <a:spcPct val="100000"/>
            </a:lnSpc>
          </a:pPr>
          <a:r>
            <a:rPr lang="en-US" sz="2400" b="0" dirty="0">
              <a:solidFill>
                <a:schemeClr val="bg1"/>
              </a:solidFill>
            </a:rPr>
            <a:t>TOPIC 1	     </a:t>
          </a:r>
          <a:r>
            <a:rPr lang="en-US" sz="2400" dirty="0">
              <a:solidFill>
                <a:schemeClr val="bg1"/>
              </a:solidFill>
            </a:rPr>
            <a:t>Introduction of Advisory Chairs </a:t>
          </a:r>
          <a:endParaRPr lang="en-US" sz="1900" dirty="0">
            <a:solidFill>
              <a:schemeClr val="bg1"/>
            </a:solidFill>
          </a:endParaRP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custT="1"/>
      <dgm:spPr/>
      <dgm:t>
        <a:bodyPr/>
        <a:lstStyle/>
        <a:p>
          <a:pPr>
            <a:lnSpc>
              <a:spcPct val="100000"/>
            </a:lnSpc>
          </a:pPr>
          <a:r>
            <a:rPr lang="en-US" sz="2400" b="0" dirty="0">
              <a:solidFill>
                <a:schemeClr val="bg1"/>
              </a:solidFill>
            </a:rPr>
            <a:t>TOPIC </a:t>
          </a:r>
          <a:r>
            <a:rPr lang="en-US" sz="2400" dirty="0">
              <a:solidFill>
                <a:schemeClr val="bg1"/>
              </a:solidFill>
            </a:rPr>
            <a:t>2	    Highlights of the Advisory 		    Council's Accomplishments </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custT="1"/>
      <dgm:spPr/>
      <dgm:t>
        <a:bodyPr/>
        <a:lstStyle/>
        <a:p>
          <a:pPr>
            <a:lnSpc>
              <a:spcPct val="100000"/>
            </a:lnSpc>
          </a:pPr>
          <a:r>
            <a:rPr lang="en-US" sz="2400" b="0" dirty="0">
              <a:solidFill>
                <a:schemeClr val="bg1"/>
              </a:solidFill>
            </a:rPr>
            <a:t>TOPIC </a:t>
          </a:r>
          <a:r>
            <a:rPr lang="en-US" sz="2400" dirty="0">
              <a:solidFill>
                <a:schemeClr val="bg1"/>
              </a:solidFill>
            </a:rPr>
            <a:t> 3     Purpose &amp; Value  of School  	        	     Advisory Forum &amp; SAF Chairs</a:t>
          </a:r>
          <a:r>
            <a:rPr lang="en-US" sz="1900" dirty="0">
              <a:solidFill>
                <a:schemeClr val="bg1"/>
              </a:solidFill>
            </a:rPr>
            <a:t>	 </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custT="1"/>
      <dgm:spPr/>
      <dgm:t>
        <a:bodyPr/>
        <a:lstStyle/>
        <a:p>
          <a:pPr>
            <a:lnSpc>
              <a:spcPct val="100000"/>
            </a:lnSpc>
          </a:pPr>
          <a:r>
            <a:rPr lang="en-US" sz="2400" b="0" dirty="0">
              <a:solidFill>
                <a:schemeClr val="bg1"/>
              </a:solidFill>
            </a:rPr>
            <a:t>TOPIC </a:t>
          </a:r>
          <a:r>
            <a:rPr lang="en-US" sz="2400" dirty="0">
              <a:solidFill>
                <a:schemeClr val="bg1"/>
              </a:solidFill>
            </a:rPr>
            <a:t> 4	     Roles &amp; Responsibilities of Principals 	    and School Advisory Forum Chairs</a:t>
          </a:r>
          <a:r>
            <a:rPr lang="en-US" sz="1900" dirty="0">
              <a:solidFill>
                <a:schemeClr val="bg1"/>
              </a:solidFill>
            </a:rPr>
            <a:t>	</a:t>
          </a: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custT="1"/>
      <dgm:spPr/>
      <dgm:t>
        <a:bodyPr/>
        <a:lstStyle/>
        <a:p>
          <a:pPr>
            <a:lnSpc>
              <a:spcPct val="100000"/>
            </a:lnSpc>
          </a:pPr>
          <a:r>
            <a:rPr lang="en-US" sz="2400" b="0" dirty="0">
              <a:solidFill>
                <a:schemeClr val="bg1"/>
              </a:solidFill>
            </a:rPr>
            <a:t>TOPIC </a:t>
          </a:r>
          <a:r>
            <a:rPr lang="en-US" sz="2400" dirty="0">
              <a:solidFill>
                <a:schemeClr val="bg1"/>
              </a:solidFill>
            </a:rPr>
            <a:t> 5	     Election Process for SAF Chair &amp; 	     School Advisory Council Parents	</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custLinFactNeighborX="-667" custLinFactNeighborY="-1026"/>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custScaleY="141249"/>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custScaleY="140763"/>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custLinFactNeighborX="1016" custLinFactNeighborY="18012">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rgbClr val="0C5E6E"/>
        </a:solidFill>
        <a:ln>
          <a:noFill/>
        </a:ln>
      </dgm:spPr>
      <dgm:t>
        <a:bodyPr/>
        <a:lstStyle/>
        <a:p>
          <a:endParaRPr lang="en-ZA" sz="2800" dirty="0">
            <a:solidFill>
              <a:schemeClr val="tx1"/>
            </a:solidFill>
          </a:endParaRPr>
        </a:p>
        <a:p>
          <a:endParaRPr lang="en-ZA" sz="2800" dirty="0">
            <a:solidFill>
              <a:schemeClr val="tx1"/>
            </a:solidFill>
          </a:endParaRPr>
        </a:p>
        <a:p>
          <a:r>
            <a:rPr lang="en-ZA" sz="2800" dirty="0">
              <a:solidFill>
                <a:schemeClr val="tx1"/>
              </a:solidFill>
            </a:rPr>
            <a:t> </a:t>
          </a:r>
        </a:p>
        <a:p>
          <a:endParaRPr lang="en-ZA" sz="2800" dirty="0">
            <a:solidFill>
              <a:schemeClr val="tx1"/>
            </a:solidFill>
          </a:endParaRPr>
        </a:p>
        <a:p>
          <a:endParaRPr lang="en-ZA" sz="2800" dirty="0">
            <a:solidFill>
              <a:schemeClr val="tx1"/>
            </a:solidFill>
          </a:endParaRPr>
        </a:p>
        <a:p>
          <a:r>
            <a:rPr lang="en-ZA" sz="4400" dirty="0">
              <a:solidFill>
                <a:schemeClr val="bg1"/>
              </a:solidFill>
            </a:rPr>
            <a:t>Developing:</a:t>
          </a:r>
        </a:p>
        <a:p>
          <a:r>
            <a:rPr lang="en-ZA" sz="2800" dirty="0">
              <a:solidFill>
                <a:schemeClr val="bg1"/>
              </a:solidFill>
            </a:rPr>
            <a:t> </a:t>
          </a:r>
        </a:p>
        <a:p>
          <a:r>
            <a:rPr lang="en-US" sz="2800" dirty="0">
              <a:solidFill>
                <a:schemeClr val="bg1"/>
              </a:solidFill>
            </a:rPr>
            <a:t>School Advisory Forum Manual</a:t>
          </a:r>
        </a:p>
        <a:p>
          <a:endParaRPr lang="en-US" sz="2800" dirty="0">
            <a:solidFill>
              <a:schemeClr val="bg1"/>
            </a:solidFill>
          </a:endParaRPr>
        </a:p>
        <a:p>
          <a:r>
            <a:rPr lang="en-US" sz="2800" dirty="0">
              <a:solidFill>
                <a:schemeClr val="bg1"/>
              </a:solidFill>
            </a:rPr>
            <a:t>School Advisory Forum Introductory Session (tentatively set for September 22, 2021)</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86674" custLinFactNeighborX="-74005" custLinFactNeighborY="-96318">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endParaRPr lang="en-ZA" sz="2800" dirty="0">
            <a:solidFill>
              <a:schemeClr val="tx1"/>
            </a:solidFill>
          </a:endParaRPr>
        </a:p>
        <a:p>
          <a:endParaRPr lang="en-ZA" sz="2800" dirty="0">
            <a:solidFill>
              <a:schemeClr val="tx1"/>
            </a:solidFill>
          </a:endParaRPr>
        </a:p>
        <a:p>
          <a:r>
            <a:rPr lang="en-ZA" sz="2800" dirty="0">
              <a:solidFill>
                <a:schemeClr val="tx1"/>
              </a:solidFill>
            </a:rPr>
            <a:t> </a:t>
          </a:r>
        </a:p>
        <a:p>
          <a:r>
            <a:rPr lang="en-ZA" sz="2800" dirty="0">
              <a:solidFill>
                <a:schemeClr val="tx1"/>
              </a:solidFill>
            </a:rPr>
            <a:t>	 </a:t>
          </a:r>
          <a:endParaRPr lang="en-ZA" sz="1200" dirty="0">
            <a:solidFill>
              <a:schemeClr val="tx1"/>
            </a:solidFill>
          </a:endParaRPr>
        </a:p>
        <a:p>
          <a:r>
            <a:rPr lang="en-ZA" sz="1200" dirty="0">
              <a:solidFill>
                <a:schemeClr val="tx1"/>
              </a:solidFill>
            </a:rPr>
            <a:t>	</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2800" dirty="0"/>
            <a:t>ADDENDUM – ELECTIONS </a:t>
          </a:r>
        </a:p>
        <a:p>
          <a:endParaRPr lang="en-US" sz="1200" dirty="0"/>
        </a:p>
        <a:p>
          <a:endParaRPr lang="en-US" sz="1200" dirty="0"/>
        </a:p>
        <a:p>
          <a:r>
            <a:rPr lang="en-US" sz="2400" b="1" dirty="0"/>
            <a:t>Once a nominating committee is named (as per your school's bylaws) the following procedures should be utilized. </a:t>
          </a:r>
          <a:endParaRPr lang="en-US" sz="1200" dirty="0"/>
        </a:p>
        <a:p>
          <a:r>
            <a:rPr lang="en-US" sz="2400" dirty="0"/>
            <a:t>1.  Send out memo to school parent population (or otherwise advertise to your entire community, a notice that SAF elections will be held at the May meeting of the school year. Request nominations!</a:t>
          </a:r>
        </a:p>
        <a:p>
          <a:r>
            <a:rPr lang="en-US" sz="2400" dirty="0"/>
            <a:t>2.  The Nominating Committee may extend a courtesy call to each of the present SAF officers asking if they wish to stay on as officers for the next school year (again, check your bylaws for limits on terms of office). </a:t>
          </a:r>
        </a:p>
        <a:p>
          <a:r>
            <a:rPr lang="en-US" sz="2400" dirty="0"/>
            <a:t>					</a:t>
          </a:r>
          <a:r>
            <a:rPr lang="en-US" sz="1800" dirty="0"/>
            <a:t>continued…               </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6426AF2E-F630-49CE-8788-C9E53E33F862}">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2ECA8893-F9BA-4919-9204-5C58E41C0735}" type="parTrans" cxnId="{C4B7C91B-5172-4097-A775-E55401BE4330}">
      <dgm:prSet/>
      <dgm:spPr/>
      <dgm:t>
        <a:bodyPr/>
        <a:lstStyle/>
        <a:p>
          <a:endParaRPr lang="en-US"/>
        </a:p>
      </dgm:t>
    </dgm:pt>
    <dgm:pt modelId="{20DA848D-D7FF-4210-874B-3D2A3BBC688F}" type="sibTrans" cxnId="{C4B7C91B-5172-4097-A775-E55401BE4330}">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55010" custLinFactY="-10120" custLinFactNeighborX="-87588" custLinFactNeighborY="-10000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C4B7C91B-5172-4097-A775-E55401BE4330}" srcId="{7A49DF98-867D-48FD-8C6A-11619CC54E26}" destId="{6426AF2E-F630-49CE-8788-C9E53E33F862}" srcOrd="1" destOrd="0" parTransId="{2ECA8893-F9BA-4919-9204-5C58E41C0735}" sibTransId="{20DA848D-D7FF-4210-874B-3D2A3BBC688F}"/>
    <dgm:cxn modelId="{5982C12B-3881-4E5F-910B-CA265FD5E102}" srcId="{7A49DF98-867D-48FD-8C6A-11619CC54E26}" destId="{5395F473-4B00-496B-B453-6451BF799B09}" srcOrd="0" destOrd="0" parTransId="{9C1152B7-4D34-4CA0-9DDC-F21FD4AEAD28}" sibTransId="{169C7AF9-916F-47C4-A9C3-3ACADEA4D272}"/>
    <dgm:cxn modelId="{CA261E30-C14B-48D5-83A3-A32D199E9EB2}" type="presOf" srcId="{6426AF2E-F630-49CE-8788-C9E53E33F862}" destId="{A7174219-EC9E-4267-A04D-B18EE847387A}" srcOrd="0" destOrd="1" presId="urn:microsoft.com/office/officeart/2005/8/layout/list1"/>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pPr algn="l"/>
          <a:endParaRPr lang="en-ZA" sz="2800" dirty="0">
            <a:solidFill>
              <a:schemeClr val="tx1"/>
            </a:solidFill>
          </a:endParaRPr>
        </a:p>
        <a:p>
          <a:pPr algn="l"/>
          <a:endParaRPr lang="en-ZA" sz="2800" dirty="0">
            <a:solidFill>
              <a:schemeClr val="tx1"/>
            </a:solidFill>
          </a:endParaRPr>
        </a:p>
        <a:p>
          <a:pPr algn="l"/>
          <a:r>
            <a:rPr lang="en-ZA" sz="2800" dirty="0">
              <a:solidFill>
                <a:schemeClr val="tx1"/>
              </a:solidFill>
            </a:rPr>
            <a:t> </a:t>
          </a:r>
        </a:p>
        <a:p>
          <a:pPr algn="l"/>
          <a:r>
            <a:rPr lang="en-ZA" sz="2800" dirty="0">
              <a:solidFill>
                <a:schemeClr val="tx1"/>
              </a:solidFill>
            </a:rPr>
            <a:t>	 </a:t>
          </a:r>
          <a:endParaRPr lang="en-ZA" sz="1200" dirty="0">
            <a:solidFill>
              <a:schemeClr val="tx1"/>
            </a:solidFill>
          </a:endParaRPr>
        </a:p>
        <a:p>
          <a:pPr algn="l"/>
          <a:r>
            <a:rPr lang="en-ZA" sz="1200" dirty="0">
              <a:solidFill>
                <a:schemeClr val="tx1"/>
              </a:solidFill>
            </a:rPr>
            <a:t>	</a:t>
          </a:r>
          <a:endParaRPr lang="en-US" sz="1200" dirty="0"/>
        </a:p>
        <a:p>
          <a:pPr algn="l"/>
          <a:endParaRPr lang="en-US" sz="1200" dirty="0"/>
        </a:p>
        <a:p>
          <a:pPr algn="l"/>
          <a:endParaRPr lang="en-US" sz="1200" dirty="0"/>
        </a:p>
        <a:p>
          <a:pPr algn="l"/>
          <a:endParaRPr lang="en-US" sz="1200" dirty="0"/>
        </a:p>
        <a:p>
          <a:pPr algn="l"/>
          <a:endParaRPr lang="en-US" sz="1200" dirty="0"/>
        </a:p>
        <a:p>
          <a:pPr algn="l"/>
          <a:endParaRPr lang="en-US" sz="1200" dirty="0"/>
        </a:p>
        <a:p>
          <a:pPr algn="l"/>
          <a:endParaRPr lang="en-US" sz="1200" dirty="0"/>
        </a:p>
        <a:p>
          <a:pPr algn="l"/>
          <a:r>
            <a:rPr lang="en-US" sz="1800" b="1" dirty="0"/>
            <a:t> </a:t>
          </a:r>
          <a:endParaRPr lang="en-US" sz="1800" dirty="0"/>
        </a:p>
        <a:p>
          <a:pPr algn="l"/>
          <a:endParaRPr lang="en-US" sz="1200" dirty="0"/>
        </a:p>
        <a:p>
          <a:pPr algn="l"/>
          <a:endParaRPr lang="en-US" sz="1200" dirty="0"/>
        </a:p>
        <a:p>
          <a:pPr algn="l"/>
          <a:endParaRPr lang="en-US" sz="1200" dirty="0"/>
        </a:p>
        <a:p>
          <a:pPr algn="r"/>
          <a:r>
            <a:rPr lang="en-US" sz="2800" dirty="0"/>
            <a:t>ADDENDUM – ELECTIONS 	        continued… </a:t>
          </a:r>
        </a:p>
        <a:p>
          <a:pPr algn="l"/>
          <a:endParaRPr lang="en-US" sz="1200" dirty="0"/>
        </a:p>
        <a:p>
          <a:pPr algn="l"/>
          <a:endParaRPr lang="en-US" sz="1200" dirty="0"/>
        </a:p>
        <a:p>
          <a:pPr algn="l"/>
          <a:endParaRPr lang="en-US" sz="2400" dirty="0"/>
        </a:p>
        <a:p>
          <a:pPr algn="l"/>
          <a:r>
            <a:rPr lang="en-US" sz="2400" dirty="0"/>
            <a:t>3.  The Nominating Committee compiles a slate of officers from the names they have received from steps 1 and 2. It is the charge of the nominating committee to slate that candidate who is best qualified for the position. 4.  The Nominating Committee makes a courtesy call to each slated officer to inform them of their nomination and reconfirm their acceptance of the nomination.</a:t>
          </a:r>
        </a:p>
        <a:p>
          <a:pPr algn="l"/>
          <a:r>
            <a:rPr lang="en-US" sz="2400" dirty="0"/>
            <a:t>5.  The Nominating Committee presents slate of officers to membership either at a general meeting usually one month prior to the election. (Check your bylaws!) </a:t>
          </a:r>
        </a:p>
        <a:p>
          <a:pPr algn="r"/>
          <a:r>
            <a:rPr lang="en-US" sz="2000" dirty="0"/>
            <a:t>				                    continued… </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6426AF2E-F630-49CE-8788-C9E53E33F862}">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2ECA8893-F9BA-4919-9204-5C58E41C0735}" type="parTrans" cxnId="{C4B7C91B-5172-4097-A775-E55401BE4330}">
      <dgm:prSet/>
      <dgm:spPr/>
      <dgm:t>
        <a:bodyPr/>
        <a:lstStyle/>
        <a:p>
          <a:endParaRPr lang="en-US"/>
        </a:p>
      </dgm:t>
    </dgm:pt>
    <dgm:pt modelId="{20DA848D-D7FF-4210-874B-3D2A3BBC688F}" type="sibTrans" cxnId="{C4B7C91B-5172-4097-A775-E55401BE4330}">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55010" custLinFactY="-5943" custLinFactNeighborX="62566" custLinFactNeighborY="-10000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C4B7C91B-5172-4097-A775-E55401BE4330}" srcId="{7A49DF98-867D-48FD-8C6A-11619CC54E26}" destId="{6426AF2E-F630-49CE-8788-C9E53E33F862}" srcOrd="1" destOrd="0" parTransId="{2ECA8893-F9BA-4919-9204-5C58E41C0735}" sibTransId="{20DA848D-D7FF-4210-874B-3D2A3BBC688F}"/>
    <dgm:cxn modelId="{5982C12B-3881-4E5F-910B-CA265FD5E102}" srcId="{7A49DF98-867D-48FD-8C6A-11619CC54E26}" destId="{5395F473-4B00-496B-B453-6451BF799B09}" srcOrd="0" destOrd="0" parTransId="{9C1152B7-4D34-4CA0-9DDC-F21FD4AEAD28}" sibTransId="{169C7AF9-916F-47C4-A9C3-3ACADEA4D272}"/>
    <dgm:cxn modelId="{CA261E30-C14B-48D5-83A3-A32D199E9EB2}" type="presOf" srcId="{6426AF2E-F630-49CE-8788-C9E53E33F862}" destId="{A7174219-EC9E-4267-A04D-B18EE847387A}" srcOrd="0" destOrd="1" presId="urn:microsoft.com/office/officeart/2005/8/layout/list1"/>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pPr marL="0" lvl="0" defTabSz="1244600">
            <a:lnSpc>
              <a:spcPct val="90000"/>
            </a:lnSpc>
            <a:spcBef>
              <a:spcPct val="0"/>
            </a:spcBef>
            <a:spcAft>
              <a:spcPct val="35000"/>
            </a:spcAft>
            <a:buNone/>
          </a:pPr>
          <a:endParaRPr lang="en-ZA" sz="2800" dirty="0">
            <a:solidFill>
              <a:schemeClr val="tx1"/>
            </a:solidFill>
          </a:endParaRPr>
        </a:p>
        <a:p>
          <a:pPr marL="0" lvl="0" defTabSz="1244600">
            <a:lnSpc>
              <a:spcPct val="90000"/>
            </a:lnSpc>
            <a:spcBef>
              <a:spcPct val="0"/>
            </a:spcBef>
            <a:spcAft>
              <a:spcPct val="35000"/>
            </a:spcAft>
            <a:buNone/>
          </a:pPr>
          <a:endParaRPr lang="en-ZA" sz="2800" dirty="0">
            <a:solidFill>
              <a:schemeClr val="tx1"/>
            </a:solidFill>
          </a:endParaRPr>
        </a:p>
        <a:p>
          <a:pPr marL="0" lvl="0" defTabSz="1244600">
            <a:lnSpc>
              <a:spcPct val="90000"/>
            </a:lnSpc>
            <a:spcBef>
              <a:spcPct val="0"/>
            </a:spcBef>
            <a:spcAft>
              <a:spcPct val="35000"/>
            </a:spcAft>
            <a:buNone/>
          </a:pPr>
          <a:r>
            <a:rPr lang="en-ZA" sz="2800" dirty="0">
              <a:solidFill>
                <a:schemeClr val="tx1"/>
              </a:solidFill>
            </a:rPr>
            <a:t> </a:t>
          </a:r>
        </a:p>
        <a:p>
          <a:pPr marL="0" lvl="0" defTabSz="1244600">
            <a:lnSpc>
              <a:spcPct val="90000"/>
            </a:lnSpc>
            <a:spcBef>
              <a:spcPct val="0"/>
            </a:spcBef>
            <a:spcAft>
              <a:spcPct val="35000"/>
            </a:spcAft>
            <a:buNone/>
          </a:pPr>
          <a:r>
            <a:rPr lang="en-ZA" sz="2800" dirty="0">
              <a:solidFill>
                <a:schemeClr val="tx1"/>
              </a:solidFill>
            </a:rPr>
            <a:t>	 </a:t>
          </a:r>
          <a:endParaRPr lang="en-ZA" sz="1200" dirty="0">
            <a:solidFill>
              <a:schemeClr val="tx1"/>
            </a:solidFill>
          </a:endParaRPr>
        </a:p>
        <a:p>
          <a:pPr marL="0" lvl="0" defTabSz="1244600">
            <a:lnSpc>
              <a:spcPct val="90000"/>
            </a:lnSpc>
            <a:spcBef>
              <a:spcPct val="0"/>
            </a:spcBef>
            <a:spcAft>
              <a:spcPct val="35000"/>
            </a:spcAft>
            <a:buNone/>
          </a:pPr>
          <a:r>
            <a:rPr lang="en-ZA" sz="1200" dirty="0">
              <a:solidFill>
                <a:schemeClr val="tx1"/>
              </a:solidFill>
            </a:rPr>
            <a:t>	</a:t>
          </a:r>
          <a:endParaRPr lang="en-US" sz="1200" dirty="0"/>
        </a:p>
        <a:p>
          <a:pPr marL="0" lvl="0" defTabSz="1244600">
            <a:lnSpc>
              <a:spcPct val="90000"/>
            </a:lnSpc>
            <a:spcBef>
              <a:spcPct val="0"/>
            </a:spcBef>
            <a:spcAft>
              <a:spcPct val="35000"/>
            </a:spcAft>
            <a:buNone/>
          </a:pPr>
          <a:endParaRPr lang="en-US" sz="1200" dirty="0"/>
        </a:p>
        <a:p>
          <a:pPr marL="0" lvl="0" defTabSz="1244600">
            <a:lnSpc>
              <a:spcPct val="90000"/>
            </a:lnSpc>
            <a:spcBef>
              <a:spcPct val="0"/>
            </a:spcBef>
            <a:spcAft>
              <a:spcPct val="35000"/>
            </a:spcAft>
            <a:buNone/>
          </a:pPr>
          <a:endParaRPr lang="en-US" sz="1200" dirty="0"/>
        </a:p>
        <a:p>
          <a:pPr marL="0" lvl="0" defTabSz="1244600">
            <a:lnSpc>
              <a:spcPct val="90000"/>
            </a:lnSpc>
            <a:spcBef>
              <a:spcPct val="0"/>
            </a:spcBef>
            <a:spcAft>
              <a:spcPct val="35000"/>
            </a:spcAft>
            <a:buNone/>
          </a:pPr>
          <a:endParaRPr lang="en-US" sz="1200" dirty="0"/>
        </a:p>
        <a:p>
          <a:pPr marL="0" lvl="0" defTabSz="1244600">
            <a:lnSpc>
              <a:spcPct val="90000"/>
            </a:lnSpc>
            <a:spcBef>
              <a:spcPct val="0"/>
            </a:spcBef>
            <a:spcAft>
              <a:spcPct val="35000"/>
            </a:spcAft>
            <a:buNone/>
          </a:pPr>
          <a:endParaRPr lang="en-US" sz="1200"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FontTx/>
            <a:buNone/>
            <a:tabLst/>
            <a:defRPr/>
          </a:pPr>
          <a:r>
            <a:rPr lang="en-US" sz="2800" dirty="0"/>
            <a:t>ADDENDUM – ELECTIONS                      continued… </a:t>
          </a:r>
        </a:p>
        <a:p>
          <a:pPr marL="0" lvl="0" defTabSz="1244600">
            <a:lnSpc>
              <a:spcPct val="90000"/>
            </a:lnSpc>
            <a:spcBef>
              <a:spcPct val="0"/>
            </a:spcBef>
            <a:spcAft>
              <a:spcPct val="35000"/>
            </a:spcAft>
            <a:buNone/>
          </a:pPr>
          <a:endParaRPr lang="en-US" sz="1200" dirty="0"/>
        </a:p>
        <a:p>
          <a:pPr marL="0" lvl="0" defTabSz="1244600">
            <a:lnSpc>
              <a:spcPct val="90000"/>
            </a:lnSpc>
            <a:spcBef>
              <a:spcPct val="0"/>
            </a:spcBef>
            <a:spcAft>
              <a:spcPct val="35000"/>
            </a:spcAft>
            <a:buNone/>
          </a:pPr>
          <a:endParaRPr lang="en-US" sz="1200" dirty="0"/>
        </a:p>
        <a:p>
          <a:pPr marL="0" lvl="0" defTabSz="1244600">
            <a:lnSpc>
              <a:spcPct val="90000"/>
            </a:lnSpc>
            <a:spcBef>
              <a:spcPct val="0"/>
            </a:spcBef>
            <a:spcAft>
              <a:spcPct val="35000"/>
            </a:spcAft>
            <a:buNone/>
          </a:pPr>
          <a:r>
            <a:rPr lang="en-US" sz="1800" b="1" dirty="0"/>
            <a:t> </a:t>
          </a:r>
          <a:endParaRPr lang="en-US" sz="1800" dirty="0"/>
        </a:p>
        <a:p>
          <a:pPr marL="0" lvl="0" defTabSz="1244600">
            <a:lnSpc>
              <a:spcPct val="90000"/>
            </a:lnSpc>
            <a:spcBef>
              <a:spcPct val="0"/>
            </a:spcBef>
            <a:spcAft>
              <a:spcPct val="35000"/>
            </a:spcAft>
            <a:buNone/>
          </a:pPr>
          <a:endParaRPr lang="en-US" sz="1200" dirty="0"/>
        </a:p>
        <a:p>
          <a:pPr marL="0" lvl="0" defTabSz="1244600">
            <a:lnSpc>
              <a:spcPct val="90000"/>
            </a:lnSpc>
            <a:spcBef>
              <a:spcPct val="0"/>
            </a:spcBef>
            <a:spcAft>
              <a:spcPct val="35000"/>
            </a:spcAft>
            <a:buNone/>
          </a:pPr>
          <a:r>
            <a:rPr lang="en-US" sz="2000" dirty="0"/>
            <a:t>6.  The Nominating Committee conducts the elections. They present the slate at the election meeting and ask for nominations from the floor. </a:t>
          </a:r>
          <a:r>
            <a:rPr lang="en-US" sz="2000" b="1" dirty="0"/>
            <a:t>If there are no </a:t>
          </a:r>
          <a:r>
            <a:rPr lang="en-US" sz="2000" dirty="0"/>
            <a:t>nominations from the floor the slate can be voted on as is - one vote for the entire slate. </a:t>
          </a:r>
        </a:p>
        <a:p>
          <a:pPr marL="0" lvl="0" defTabSz="1244600">
            <a:lnSpc>
              <a:spcPct val="90000"/>
            </a:lnSpc>
            <a:spcBef>
              <a:spcPct val="0"/>
            </a:spcBef>
            <a:spcAft>
              <a:spcPct val="35000"/>
            </a:spcAft>
            <a:buNone/>
          </a:pPr>
          <a:r>
            <a:rPr lang="en-US" sz="2000" dirty="0"/>
            <a:t>7.  </a:t>
          </a:r>
          <a:r>
            <a:rPr lang="en-US" sz="2000" b="1" dirty="0"/>
            <a:t>If there are </a:t>
          </a:r>
          <a:r>
            <a:rPr lang="en-US" sz="2000" dirty="0"/>
            <a:t>nominations from the floor you can have either an open or closed  ballot election. An open ballot is typically taken by a show of hands; a closed ballot is taken by written ballot. You must vote for each position for which there is more than one nominee. Then, you can vote on the remainder of the slate. (For example: there is a nomination from the floor for the position of recording secretary. You must have a vote for the position of recording secretary (either open or closed) and then vote on the remainder of the slate.)</a:t>
          </a:r>
          <a:endParaRPr lang="en-US" sz="20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6426AF2E-F630-49CE-8788-C9E53E33F862}">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2ECA8893-F9BA-4919-9204-5C58E41C0735}" type="parTrans" cxnId="{C4B7C91B-5172-4097-A775-E55401BE4330}">
      <dgm:prSet/>
      <dgm:spPr/>
      <dgm:t>
        <a:bodyPr/>
        <a:lstStyle/>
        <a:p>
          <a:endParaRPr lang="en-US"/>
        </a:p>
      </dgm:t>
    </dgm:pt>
    <dgm:pt modelId="{20DA848D-D7FF-4210-874B-3D2A3BBC688F}" type="sibTrans" cxnId="{C4B7C91B-5172-4097-A775-E55401BE4330}">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55010" custLinFactY="-10120" custLinFactNeighborX="-87588" custLinFactNeighborY="-10000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C4B7C91B-5172-4097-A775-E55401BE4330}" srcId="{7A49DF98-867D-48FD-8C6A-11619CC54E26}" destId="{6426AF2E-F630-49CE-8788-C9E53E33F862}" srcOrd="1" destOrd="0" parTransId="{2ECA8893-F9BA-4919-9204-5C58E41C0735}" sibTransId="{20DA848D-D7FF-4210-874B-3D2A3BBC688F}"/>
    <dgm:cxn modelId="{5982C12B-3881-4E5F-910B-CA265FD5E102}" srcId="{7A49DF98-867D-48FD-8C6A-11619CC54E26}" destId="{5395F473-4B00-496B-B453-6451BF799B09}" srcOrd="0" destOrd="0" parTransId="{9C1152B7-4D34-4CA0-9DDC-F21FD4AEAD28}" sibTransId="{169C7AF9-916F-47C4-A9C3-3ACADEA4D272}"/>
    <dgm:cxn modelId="{CA261E30-C14B-48D5-83A3-A32D199E9EB2}" type="presOf" srcId="{6426AF2E-F630-49CE-8788-C9E53E33F862}" destId="{A7174219-EC9E-4267-A04D-B18EE847387A}" srcOrd="0" destOrd="1" presId="urn:microsoft.com/office/officeart/2005/8/layout/list1"/>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custT="1"/>
      <dgm:spPr/>
      <dgm:t>
        <a:bodyPr/>
        <a:lstStyle/>
        <a:p>
          <a:pPr>
            <a:lnSpc>
              <a:spcPct val="100000"/>
            </a:lnSpc>
          </a:pPr>
          <a:r>
            <a:rPr lang="en-US" sz="2400" b="0" dirty="0">
              <a:solidFill>
                <a:schemeClr val="bg1"/>
              </a:solidFill>
            </a:rPr>
            <a:t>TOPIC </a:t>
          </a:r>
          <a:r>
            <a:rPr lang="en-US" sz="2400" dirty="0">
              <a:solidFill>
                <a:schemeClr val="bg1"/>
              </a:solidFill>
            </a:rPr>
            <a:t> 6     Communication</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custT="1"/>
      <dgm:spPr/>
      <dgm:t>
        <a:bodyPr/>
        <a:lstStyle/>
        <a:p>
          <a:pPr>
            <a:lnSpc>
              <a:spcPct val="100000"/>
            </a:lnSpc>
          </a:pPr>
          <a:r>
            <a:rPr lang="en-US" sz="2400" b="0" dirty="0">
              <a:solidFill>
                <a:schemeClr val="bg1"/>
              </a:solidFill>
            </a:rPr>
            <a:t>TOPIC </a:t>
          </a:r>
          <a:r>
            <a:rPr lang="en-US" sz="2400" dirty="0">
              <a:solidFill>
                <a:schemeClr val="bg1"/>
              </a:solidFill>
            </a:rPr>
            <a:t> 7	     Cultivate Relationship between 	     	     SAC &amp; SAF	</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custT="1"/>
      <dgm:spPr/>
      <dgm:t>
        <a:bodyPr/>
        <a:lstStyle/>
        <a:p>
          <a:pPr>
            <a:lnSpc>
              <a:spcPct val="100000"/>
            </a:lnSpc>
          </a:pPr>
          <a:r>
            <a:rPr lang="en-US" sz="2400" b="0" dirty="0">
              <a:solidFill>
                <a:schemeClr val="bg1"/>
              </a:solidFill>
            </a:rPr>
            <a:t>TOPIC </a:t>
          </a:r>
          <a:r>
            <a:rPr lang="en-US" sz="2400" dirty="0">
              <a:solidFill>
                <a:schemeClr val="bg1"/>
              </a:solidFill>
            </a:rPr>
            <a:t> 8     Meeting Calendars &amp; Establishing 	     Meeting Dates	</a:t>
          </a:r>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custT="1"/>
      <dgm:spPr/>
      <dgm:t>
        <a:bodyPr/>
        <a:lstStyle/>
        <a:p>
          <a:pPr>
            <a:lnSpc>
              <a:spcPct val="100000"/>
            </a:lnSpc>
          </a:pPr>
          <a:r>
            <a:rPr lang="en-US" sz="2400" b="0" dirty="0">
              <a:solidFill>
                <a:schemeClr val="bg1"/>
              </a:solidFill>
            </a:rPr>
            <a:t>TOPIC </a:t>
          </a:r>
          <a:r>
            <a:rPr lang="en-US" sz="2400" dirty="0">
              <a:solidFill>
                <a:schemeClr val="bg1"/>
              </a:solidFill>
            </a:rPr>
            <a:t> 9     Principals Check List &amp; Questions 	</a:t>
          </a: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custT="1"/>
      <dgm:spPr/>
      <dgm:t>
        <a:bodyPr/>
        <a:lstStyle/>
        <a:p>
          <a:pPr>
            <a:lnSpc>
              <a:spcPct val="100000"/>
            </a:lnSpc>
          </a:pPr>
          <a:r>
            <a:rPr lang="en-US" sz="2400" dirty="0">
              <a:solidFill>
                <a:schemeClr val="bg1"/>
              </a:solidFill>
            </a:rPr>
            <a:t>	Addendum – Election Process</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custLinFactNeighborX="-3787" custLinFactNeighborY="-9337"/>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custLinFactNeighborX="405" custLinFactNeighborY="1622"/>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ctr"/>
          <a:r>
            <a:rPr lang="en-US" sz="2400" dirty="0">
              <a:solidFill>
                <a:schemeClr val="bg1"/>
              </a:solidFill>
            </a:rPr>
            <a:t>Advocated for posting accurate information on school’s websites</a:t>
          </a:r>
          <a:endParaRPr lang="en-US" sz="24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blipFill rotWithShape="0">
          <a:blip xmlns:r="http://schemas.openxmlformats.org/officeDocument/2006/relationships" r:embed="rId1"/>
          <a:srcRect/>
          <a:stretch>
            <a:fillRect t="-7000" b="-7000"/>
          </a:stretch>
        </a:blip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r>
            <a:rPr lang="en-US" sz="2400" b="0" kern="1200" dirty="0">
              <a:solidFill>
                <a:schemeClr val="bg1"/>
              </a:solidFill>
            </a:rPr>
            <a:t>Advocated for not using social security numbers to identify children.</a:t>
          </a:r>
          <a:endParaRPr lang="en-US" sz="24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blipFill rotWithShape="0">
          <a:blip xmlns:r="http://schemas.openxmlformats.org/officeDocument/2006/relationships" r:embed="rId2"/>
          <a:srcRect/>
          <a:stretch>
            <a:fillRect/>
          </a:stretch>
        </a:blip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ctr" defTabSz="711200">
            <a:lnSpc>
              <a:spcPct val="90000"/>
            </a:lnSpc>
            <a:spcBef>
              <a:spcPct val="0"/>
            </a:spcBef>
            <a:spcAft>
              <a:spcPct val="35000"/>
            </a:spcAft>
            <a:buNone/>
          </a:pPr>
          <a:r>
            <a:rPr lang="en-US" sz="2400" b="0" kern="1200" dirty="0">
              <a:solidFill>
                <a:schemeClr val="bg1"/>
              </a:solidFill>
            </a:rPr>
            <a:t>Advocated for defibrillators in every high school.</a:t>
          </a:r>
          <a:endParaRPr lang="en-US" sz="2400" kern="1200" noProof="1">
            <a:solidFill>
              <a:schemeClr val="bg1"/>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blipFill rotWithShape="0">
          <a:blip xmlns:r="http://schemas.openxmlformats.org/officeDocument/2006/relationships" r:embed="rId3"/>
          <a:srcRect/>
          <a:stretch>
            <a:fillRect t="-15000" b="-15000"/>
          </a:stretch>
        </a:blip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LinFactNeighborX="-15221" custLinFactNeighborY="-10413">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nSpc>
              <a:spcPct val="100000"/>
            </a:lnSpc>
          </a:pPr>
          <a:r>
            <a:rPr lang="en-US" sz="1800" noProof="1">
              <a:solidFill>
                <a:schemeClr val="bg1"/>
              </a:solidFill>
            </a:rPr>
            <a:t>Make up Policy (Policy 6000.1) Homework Policy</a:t>
          </a:r>
        </a:p>
        <a:p>
          <a:pPr>
            <a:lnSpc>
              <a:spcPct val="100000"/>
            </a:lnSpc>
          </a:pPr>
          <a:r>
            <a:rPr lang="en-US" sz="1800" noProof="1">
              <a:solidFill>
                <a:schemeClr val="bg1"/>
              </a:solidFill>
            </a:rPr>
            <a:t>Code of Conduct, Discipine Matrix</a:t>
          </a:r>
        </a:p>
        <a:p>
          <a:pPr>
            <a:lnSpc>
              <a:spcPct val="100000"/>
            </a:lnSpc>
          </a:pPr>
          <a:r>
            <a:rPr lang="en-US" sz="1800" noProof="1">
              <a:solidFill>
                <a:schemeClr val="bg1"/>
              </a:solidFill>
            </a:rPr>
            <a:t> Calendar</a:t>
          </a:r>
        </a:p>
        <a:p>
          <a:pPr>
            <a:lnSpc>
              <a:spcPct val="100000"/>
            </a:lnSpc>
          </a:pPr>
          <a:r>
            <a:rPr lang="en-US" sz="1800" noProof="1">
              <a:solidFill>
                <a:schemeClr val="bg1"/>
              </a:solidFill>
            </a:rPr>
            <a:t>Attendance Committees</a:t>
          </a:r>
        </a:p>
        <a:p>
          <a:pPr>
            <a:lnSpc>
              <a:spcPct val="100000"/>
            </a:lnSpc>
          </a:pPr>
          <a:r>
            <a:rPr lang="en-US" sz="1600" noProof="1">
              <a:solidFill>
                <a:schemeClr val="bg1"/>
              </a:solidFill>
            </a:rPr>
            <a:t> </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000" b="0" kern="1200" dirty="0">
              <a:solidFill>
                <a:schemeClr val="bg1"/>
              </a:solidFill>
            </a:rPr>
            <a:t>Website Governance</a:t>
          </a:r>
        </a:p>
        <a:p>
          <a:pPr marL="0" lvl="0" indent="0" algn="l" defTabSz="711200">
            <a:lnSpc>
              <a:spcPct val="90000"/>
            </a:lnSpc>
            <a:spcBef>
              <a:spcPct val="0"/>
            </a:spcBef>
            <a:spcAft>
              <a:spcPct val="35000"/>
            </a:spcAft>
            <a:buNone/>
          </a:pPr>
          <a:r>
            <a:rPr lang="en-US" sz="2000" b="0" kern="1200" dirty="0">
              <a:solidFill>
                <a:schemeClr val="bg1"/>
              </a:solidFill>
              <a:latin typeface="Calibri"/>
              <a:ea typeface="+mn-ea"/>
              <a:cs typeface="+mn-cs"/>
            </a:rPr>
            <a:t>Audit Committee</a:t>
          </a:r>
        </a:p>
        <a:p>
          <a:pPr marL="0" lvl="0" indent="0" algn="l" defTabSz="711200">
            <a:lnSpc>
              <a:spcPct val="90000"/>
            </a:lnSpc>
            <a:spcBef>
              <a:spcPct val="0"/>
            </a:spcBef>
            <a:spcAft>
              <a:spcPct val="35000"/>
            </a:spcAft>
            <a:buNone/>
          </a:pPr>
          <a:r>
            <a:rPr lang="en-US" sz="2000" b="0" kern="1200" dirty="0">
              <a:solidFill>
                <a:schemeClr val="bg1"/>
              </a:solidFill>
              <a:latin typeface="Calibri"/>
              <a:ea typeface="+mn-ea"/>
              <a:cs typeface="+mn-cs"/>
            </a:rPr>
            <a:t>Technology Advisory </a:t>
          </a:r>
        </a:p>
        <a:p>
          <a:pPr marL="0" lvl="0" indent="0" algn="l" defTabSz="711200">
            <a:lnSpc>
              <a:spcPct val="90000"/>
            </a:lnSpc>
            <a:spcBef>
              <a:spcPct val="0"/>
            </a:spcBef>
            <a:spcAft>
              <a:spcPct val="35000"/>
            </a:spcAft>
            <a:buNone/>
          </a:pPr>
          <a:r>
            <a:rPr lang="en-US" sz="2000" b="0" kern="1200" dirty="0">
              <a:solidFill>
                <a:schemeClr val="bg1"/>
              </a:solidFill>
              <a:latin typeface="Calibri"/>
              <a:ea typeface="+mn-ea"/>
              <a:cs typeface="+mn-cs"/>
            </a:rPr>
            <a:t>Facilities Task Force</a:t>
          </a: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endParaRPr lang="en-US" sz="2000" kern="1200" noProof="1">
            <a:solidFill>
              <a:schemeClr val="bg1"/>
            </a:solidFill>
            <a:latin typeface="Calibri"/>
            <a:ea typeface="+mn-ea"/>
            <a:cs typeface="+mn-cs"/>
          </a:endParaRPr>
        </a:p>
        <a:p>
          <a:pPr marL="0" lvl="0" indent="0" algn="ctr" defTabSz="711200">
            <a:lnSpc>
              <a:spcPct val="90000"/>
            </a:lnSpc>
            <a:spcBef>
              <a:spcPct val="0"/>
            </a:spcBef>
            <a:spcAft>
              <a:spcPct val="35000"/>
            </a:spcAft>
            <a:buNone/>
          </a:pPr>
          <a:r>
            <a:rPr lang="en-US" sz="2000" kern="1200" noProof="1">
              <a:solidFill>
                <a:schemeClr val="bg1"/>
              </a:solidFill>
              <a:latin typeface="Calibri"/>
              <a:ea typeface="+mn-ea"/>
              <a:cs typeface="+mn-cs"/>
            </a:rPr>
            <a:t>Reporting Absences on line</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ScaleX="119510"/>
      <dgm:spPr/>
    </dgm:pt>
    <dgm:pt modelId="{8157E768-0524-44F1-8F00-7DF53576D2D6}" type="pres">
      <dgm:prSet presAssocID="{547F8894-C324-4B84-95BE-A51E4FE0FA16}" presName="sibTransNodeCircle" presStyleLbl="alignNode1" presStyleIdx="0" presStyleCnt="6" custScaleX="765916" custLinFactNeighborX="21716" custLinFactNeighborY="12203">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X="1683" custLinFactNeighborY="-9929"/>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ScaleX="84506" custScaleY="33682">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ScaleX="104489">
        <dgm:presLayoutVars>
          <dgm:chMax val="0"/>
          <dgm:bulletEnabled/>
        </dgm:presLayoutVars>
      </dgm:prSet>
      <dgm:spPr>
        <a:xfrm>
          <a:off x="8219836" y="435133"/>
          <a:ext cx="1305401" cy="1305401"/>
        </a:xfr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pPr algn="l"/>
          <a:endParaRPr lang="en-US" sz="2400" noProof="1">
            <a:solidFill>
              <a:schemeClr val="bg1"/>
            </a:solidFill>
          </a:endParaRPr>
        </a:p>
        <a:p>
          <a:pPr algn="ctr"/>
          <a:r>
            <a:rPr lang="en-US" sz="2000" noProof="1">
              <a:solidFill>
                <a:schemeClr val="bg1"/>
              </a:solidFill>
            </a:rPr>
            <a:t>Equity in replacing student ID’s</a:t>
          </a: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Vaping Policy language</a:t>
          </a:r>
        </a:p>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Anti bullying policy language</a:t>
          </a:r>
        </a:p>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SAC 1403 – School Accountability Funds</a:t>
          </a:r>
        </a:p>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Increasing Dual Enrollment opportunities</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custT="1"/>
      <dgm:spPr>
        <a:ln>
          <a:noFill/>
        </a:ln>
        <a:effectLs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kern="1200" dirty="0">
              <a:solidFill>
                <a:srgbClr val="FFFFFF"/>
              </a:solidFill>
              <a:latin typeface="+mn-lt"/>
              <a:ea typeface="+mn-ea"/>
              <a:cs typeface="+mn-cs"/>
            </a:rPr>
            <a:t>Revisiting:</a:t>
          </a:r>
        </a:p>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Informing parents on legislative initiatives.</a:t>
          </a:r>
        </a:p>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Monthly updates from district staff on testing requirements.</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custLinFactNeighborX="-6876" custLinFactNeighborY="782">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custLinFactNeighborX="0" custLinFactNeighborY="-122"/>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custScaleX="163991">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custScaleX="190893" custLinFactNeighborX="-15221" custLinFactNeighborY="768">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endParaRPr lang="en-US" sz="2000" dirty="0">
            <a:solidFill>
              <a:schemeClr val="bg1"/>
            </a:solidFill>
          </a:endParaRPr>
        </a:p>
        <a:p>
          <a:r>
            <a:rPr lang="en-US" sz="2000" dirty="0">
              <a:solidFill>
                <a:schemeClr val="bg1"/>
              </a:solidFill>
            </a:rPr>
            <a:t>Provide SAF the ability to utilize the school’s social media platforms to inform and engage the community.</a:t>
          </a:r>
          <a:endParaRPr lang="en-US" sz="16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The SAF Chair is a member of SAC</a:t>
          </a:r>
        </a:p>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Provide report at SAC meeting.</a:t>
          </a:r>
        </a:p>
        <a:p>
          <a:pPr marL="0" lvl="0" indent="0" algn="l" defTabSz="711200">
            <a:lnSpc>
              <a:spcPct val="90000"/>
            </a:lnSpc>
            <a:spcBef>
              <a:spcPct val="0"/>
            </a:spcBef>
            <a:spcAft>
              <a:spcPct val="35000"/>
            </a:spcAft>
            <a:buNone/>
          </a:pPr>
          <a:r>
            <a:rPr lang="en-US" sz="2000" kern="1200" noProof="1">
              <a:solidFill>
                <a:srgbClr val="FFFFFF"/>
              </a:solidFill>
              <a:latin typeface="Calibri"/>
              <a:ea typeface="+mn-ea"/>
              <a:cs typeface="+mn-cs"/>
            </a:rPr>
            <a:t>Share information.</a:t>
          </a:r>
        </a:p>
        <a:p>
          <a:pPr marL="0" lvl="0" indent="0" algn="l" defTabSz="711200">
            <a:lnSpc>
              <a:spcPct val="90000"/>
            </a:lnSpc>
            <a:spcBef>
              <a:spcPct val="0"/>
            </a:spcBef>
            <a:spcAft>
              <a:spcPct val="35000"/>
            </a:spcAft>
            <a:buNone/>
          </a:pPr>
          <a:r>
            <a:rPr lang="en-US" sz="2000" kern="1200" noProof="1">
              <a:solidFill>
                <a:srgbClr val="FFFFFF"/>
              </a:solidFill>
              <a:latin typeface="Calibri"/>
              <a:ea typeface="+mn-ea"/>
              <a:cs typeface="+mn-cs"/>
            </a:rPr>
            <a:t>Open line of communication.</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Principals to provide contact person to make copies of agenda &amp; minutes to their school</a:t>
          </a:r>
          <a:r>
            <a:rPr lang="en-US" sz="1600" kern="1200" noProof="1">
              <a:solidFill>
                <a:srgbClr val="FFFFFF"/>
              </a:solidFill>
              <a:latin typeface="Calibri"/>
              <a:ea typeface="+mn-ea"/>
              <a:cs typeface="+mn-cs"/>
            </a:rPr>
            <a:t>. </a:t>
          </a:r>
        </a:p>
        <a:p>
          <a:pPr marL="0" lvl="0" indent="0" algn="l"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custLinFactNeighborX="-9232" custLinFactNeighborY="42028"/>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rgbClr val="0C5E6E"/>
        </a:solidFill>
        <a:ln>
          <a:noFill/>
        </a:ln>
      </dgm:spPr>
      <dgm:t>
        <a:bodyPr/>
        <a:lstStyle/>
        <a:p>
          <a:pPr algn="l"/>
          <a:endParaRPr lang="en-ZA" sz="2800" dirty="0">
            <a:solidFill>
              <a:schemeClr val="tx1"/>
            </a:solidFill>
          </a:endParaRPr>
        </a:p>
        <a:p>
          <a:pPr algn="l"/>
          <a:endParaRPr lang="en-ZA" sz="2800" dirty="0">
            <a:solidFill>
              <a:schemeClr val="tx1"/>
            </a:solidFill>
          </a:endParaRPr>
        </a:p>
        <a:p>
          <a:pPr algn="l"/>
          <a:r>
            <a:rPr lang="en-ZA" sz="2800" dirty="0">
              <a:solidFill>
                <a:schemeClr val="tx1"/>
              </a:solidFill>
            </a:rPr>
            <a:t> </a:t>
          </a:r>
        </a:p>
        <a:p>
          <a:pPr algn="l"/>
          <a:endParaRPr lang="en-ZA" sz="2800" dirty="0">
            <a:solidFill>
              <a:schemeClr val="tx1"/>
            </a:solidFill>
          </a:endParaRPr>
        </a:p>
        <a:p>
          <a:pPr algn="l"/>
          <a:endParaRPr lang="en-ZA" sz="2800" dirty="0">
            <a:solidFill>
              <a:schemeClr val="tx1"/>
            </a:solidFill>
          </a:endParaRPr>
        </a:p>
        <a:p>
          <a:pPr algn="ctr"/>
          <a:endParaRPr lang="en-ZA" sz="4400" dirty="0">
            <a:solidFill>
              <a:schemeClr val="bg1"/>
            </a:solidFill>
          </a:endParaRPr>
        </a:p>
        <a:p>
          <a:pPr algn="ctr"/>
          <a:endParaRPr lang="en-ZA" sz="4400" dirty="0">
            <a:solidFill>
              <a:schemeClr val="bg1"/>
            </a:solidFill>
          </a:endParaRPr>
        </a:p>
        <a:p>
          <a:pPr algn="ctr"/>
          <a:endParaRPr lang="en-ZA" sz="4400" dirty="0">
            <a:solidFill>
              <a:schemeClr val="bg1"/>
            </a:solidFill>
          </a:endParaRPr>
        </a:p>
        <a:p>
          <a:pPr algn="ctr"/>
          <a:endParaRPr lang="en-ZA" sz="4400" dirty="0">
            <a:solidFill>
              <a:schemeClr val="bg1"/>
            </a:solidFill>
          </a:endParaRPr>
        </a:p>
        <a:p>
          <a:pPr algn="ctr"/>
          <a:r>
            <a:rPr lang="en-ZA" sz="4400" dirty="0">
              <a:solidFill>
                <a:schemeClr val="bg1"/>
              </a:solidFill>
            </a:rPr>
            <a:t>THE ADVISORIES THANK YOU FOR PARTICIPATING</a:t>
          </a:r>
        </a:p>
        <a:p>
          <a:pPr algn="l"/>
          <a:r>
            <a:rPr lang="en-ZA" sz="2800" dirty="0">
              <a:solidFill>
                <a:schemeClr val="bg1"/>
              </a:solidFill>
            </a:rPr>
            <a:t> </a:t>
          </a:r>
        </a:p>
        <a:p>
          <a:pPr algn="l"/>
          <a:r>
            <a:rPr lang="en-US" sz="2800" dirty="0">
              <a:solidFill>
                <a:schemeClr val="bg1"/>
              </a:solidFill>
            </a:rPr>
            <a:t> It’s been a challenging 17 months for everyone involved in the district. </a:t>
          </a:r>
        </a:p>
        <a:p>
          <a:pPr algn="l"/>
          <a:r>
            <a:rPr lang="en-US" sz="2800" dirty="0">
              <a:solidFill>
                <a:schemeClr val="bg1"/>
              </a:solidFill>
            </a:rPr>
            <a:t>Advisories are here to help you build on and sustain the educational momentum in our schools. </a:t>
          </a:r>
        </a:p>
        <a:p>
          <a:pPr algn="l"/>
          <a:r>
            <a:rPr lang="en-US" sz="2800" dirty="0">
              <a:solidFill>
                <a:schemeClr val="bg1"/>
              </a:solidFill>
            </a:rPr>
            <a:t>We appreciate your effort in helping us in Building Momentum for the Advisories and countless Volunteers. Support us by supporting your SAF and SAC members.</a:t>
          </a:r>
        </a:p>
        <a:p>
          <a:pPr algn="l"/>
          <a:endParaRPr lang="en-US" sz="2800" dirty="0">
            <a:solidFill>
              <a:schemeClr val="bg1"/>
            </a:solidFill>
          </a:endParaRPr>
        </a:p>
        <a:p>
          <a:pPr algn="l"/>
          <a:endParaRPr lang="en-US" sz="2800" dirty="0">
            <a:solidFill>
              <a:schemeClr val="bg1"/>
            </a:solidFill>
          </a:endParaRPr>
        </a:p>
        <a:p>
          <a:pPr algn="l"/>
          <a:r>
            <a:rPr lang="en-US" sz="2800" dirty="0">
              <a:solidFill>
                <a:schemeClr val="bg1"/>
              </a:solidFill>
            </a:rPr>
            <a:t> </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130313" custScaleY="86674" custLinFactNeighborX="-74005" custLinFactNeighborY="-96318">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rgbClr val="0C5E6E"/>
        </a:solidFill>
        <a:ln>
          <a:noFill/>
        </a:ln>
      </dgm:spPr>
      <dgm:t>
        <a:bodyPr/>
        <a:lstStyle/>
        <a:p>
          <a:pPr algn="l"/>
          <a:endParaRPr lang="en-ZA" sz="2800" dirty="0">
            <a:solidFill>
              <a:schemeClr val="tx1"/>
            </a:solidFill>
          </a:endParaRPr>
        </a:p>
        <a:p>
          <a:pPr algn="l"/>
          <a:endParaRPr lang="en-ZA" sz="2800" dirty="0">
            <a:solidFill>
              <a:schemeClr val="tx1"/>
            </a:solidFill>
          </a:endParaRPr>
        </a:p>
        <a:p>
          <a:pPr algn="l"/>
          <a:r>
            <a:rPr lang="en-ZA" sz="2800" dirty="0">
              <a:solidFill>
                <a:schemeClr val="tx1"/>
              </a:solidFill>
            </a:rPr>
            <a:t> </a:t>
          </a:r>
        </a:p>
        <a:p>
          <a:pPr algn="l"/>
          <a:endParaRPr lang="en-ZA" sz="2800" dirty="0">
            <a:solidFill>
              <a:schemeClr val="tx1"/>
            </a:solidFill>
          </a:endParaRPr>
        </a:p>
        <a:p>
          <a:pPr algn="l"/>
          <a:endParaRPr lang="en-ZA" sz="2800" dirty="0">
            <a:solidFill>
              <a:schemeClr val="tx1"/>
            </a:solidFill>
          </a:endParaRPr>
        </a:p>
        <a:p>
          <a:pPr algn="ctr"/>
          <a:endParaRPr lang="en-ZA" sz="4400" dirty="0">
            <a:solidFill>
              <a:schemeClr val="bg1"/>
            </a:solidFill>
          </a:endParaRPr>
        </a:p>
        <a:p>
          <a:pPr algn="ctr"/>
          <a:endParaRPr lang="en-ZA" sz="4400" dirty="0">
            <a:solidFill>
              <a:schemeClr val="bg1"/>
            </a:solidFill>
          </a:endParaRPr>
        </a:p>
        <a:p>
          <a:pPr algn="ctr"/>
          <a:endParaRPr lang="en-ZA" sz="4400" dirty="0">
            <a:solidFill>
              <a:schemeClr val="bg1"/>
            </a:solidFill>
          </a:endParaRPr>
        </a:p>
        <a:p>
          <a:pPr algn="ctr"/>
          <a:endParaRPr lang="en-ZA" sz="4400" dirty="0">
            <a:solidFill>
              <a:schemeClr val="bg1"/>
            </a:solidFill>
          </a:endParaRPr>
        </a:p>
        <a:p>
          <a:pPr algn="ctr"/>
          <a:r>
            <a:rPr lang="en-ZA" sz="4400" dirty="0">
              <a:solidFill>
                <a:schemeClr val="bg1"/>
              </a:solidFill>
            </a:rPr>
            <a:t>A SPECIAL THANKS TO….</a:t>
          </a:r>
        </a:p>
        <a:p>
          <a:pPr algn="l"/>
          <a:r>
            <a:rPr lang="en-ZA" sz="2800" dirty="0">
              <a:solidFill>
                <a:schemeClr val="bg1"/>
              </a:solidFill>
            </a:rPr>
            <a:t> </a:t>
          </a:r>
        </a:p>
        <a:p>
          <a:pPr algn="l"/>
          <a:r>
            <a:rPr lang="en-US" sz="2800" dirty="0">
              <a:solidFill>
                <a:schemeClr val="bg1"/>
              </a:solidFill>
            </a:rPr>
            <a:t>THE MANY STAFF MEMBERS WHO HAVE                    EMBRACED THE ADVISORY PROCESS IN PUTTING CHILDREN FIRST.</a:t>
          </a:r>
        </a:p>
        <a:p>
          <a:pPr algn="just"/>
          <a:r>
            <a:rPr lang="en-US" sz="2800" dirty="0">
              <a:solidFill>
                <a:schemeClr val="bg1"/>
              </a:solidFill>
            </a:rPr>
            <a:t>AND A SPECIAL THANKS TO </a:t>
          </a:r>
          <a:r>
            <a:rPr lang="en-US" sz="3200" dirty="0">
              <a:solidFill>
                <a:schemeClr val="bg1"/>
              </a:solidFill>
            </a:rPr>
            <a:t>SCOTT JARVIS</a:t>
          </a:r>
        </a:p>
        <a:p>
          <a:pPr algn="just"/>
          <a:r>
            <a:rPr lang="en-US" sz="2800" b="0" i="0" dirty="0"/>
            <a:t>Your guidance, wisdom and words of inspiration have given advisories the support and inspiration to continually advocate for our common interest… children. Thank you for giving us the chance to learn from you.</a:t>
          </a:r>
          <a:endParaRPr lang="en-US" sz="2800" dirty="0">
            <a:solidFill>
              <a:schemeClr val="bg1"/>
            </a:solidFill>
          </a:endParaRPr>
        </a:p>
        <a:p>
          <a:pPr algn="l"/>
          <a:endParaRPr lang="en-US" sz="2800" dirty="0">
            <a:solidFill>
              <a:schemeClr val="bg1"/>
            </a:solidFill>
          </a:endParaRPr>
        </a:p>
        <a:p>
          <a:pPr algn="l"/>
          <a:r>
            <a:rPr lang="en-US" sz="2800" dirty="0">
              <a:solidFill>
                <a:schemeClr val="bg1"/>
              </a:solidFill>
            </a:rPr>
            <a:t> </a:t>
          </a: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118618" custScaleY="86674" custLinFactX="-388" custLinFactY="-8808" custLinFactNeighborX="-100000" custLinFactNeighborY="-10000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49DF98-867D-48FD-8C6A-11619CC54E26}">
      <dgm:prSet custT="1"/>
      <dgm:spPr>
        <a:solidFill>
          <a:schemeClr val="accent2"/>
        </a:solidFill>
        <a:ln>
          <a:noFill/>
        </a:ln>
      </dgm:spPr>
      <dgm:t>
        <a:bodyPr/>
        <a:lstStyle/>
        <a:p>
          <a:pPr marL="0" lvl="0" algn="l" defTabSz="1244600">
            <a:lnSpc>
              <a:spcPct val="90000"/>
            </a:lnSpc>
            <a:spcBef>
              <a:spcPct val="0"/>
            </a:spcBef>
            <a:spcAft>
              <a:spcPct val="35000"/>
            </a:spcAft>
            <a:buNone/>
          </a:pPr>
          <a:endParaRPr lang="en-ZA" sz="2800" dirty="0">
            <a:solidFill>
              <a:schemeClr val="tx1"/>
            </a:solidFill>
          </a:endParaRPr>
        </a:p>
        <a:p>
          <a:pPr marL="0" lvl="0" algn="l" defTabSz="1244600">
            <a:lnSpc>
              <a:spcPct val="90000"/>
            </a:lnSpc>
            <a:spcBef>
              <a:spcPct val="0"/>
            </a:spcBef>
            <a:spcAft>
              <a:spcPct val="35000"/>
            </a:spcAft>
            <a:buNone/>
          </a:pPr>
          <a:endParaRPr lang="en-ZA" sz="2800" dirty="0">
            <a:solidFill>
              <a:schemeClr val="tx1"/>
            </a:solidFill>
          </a:endParaRPr>
        </a:p>
        <a:p>
          <a:pPr marL="0" lvl="0" algn="l" defTabSz="1244600">
            <a:lnSpc>
              <a:spcPct val="90000"/>
            </a:lnSpc>
            <a:spcBef>
              <a:spcPct val="0"/>
            </a:spcBef>
            <a:spcAft>
              <a:spcPct val="35000"/>
            </a:spcAft>
            <a:buNone/>
          </a:pPr>
          <a:r>
            <a:rPr lang="en-ZA" sz="2800" dirty="0">
              <a:solidFill>
                <a:schemeClr val="tx1"/>
              </a:solidFill>
            </a:rPr>
            <a:t> </a:t>
          </a:r>
        </a:p>
        <a:p>
          <a:pPr marL="0" lvl="0" algn="l" defTabSz="1244600">
            <a:lnSpc>
              <a:spcPct val="90000"/>
            </a:lnSpc>
            <a:spcBef>
              <a:spcPct val="0"/>
            </a:spcBef>
            <a:spcAft>
              <a:spcPct val="35000"/>
            </a:spcAft>
            <a:buNone/>
          </a:pPr>
          <a:r>
            <a:rPr lang="en-ZA" sz="2800" dirty="0">
              <a:solidFill>
                <a:schemeClr val="tx1"/>
              </a:solidFill>
            </a:rPr>
            <a:t>	 </a:t>
          </a:r>
          <a:endParaRPr lang="en-ZA" sz="1200" dirty="0">
            <a:solidFill>
              <a:schemeClr val="tx1"/>
            </a:solidFill>
          </a:endParaRPr>
        </a:p>
        <a:p>
          <a:pPr marL="0" lvl="0" algn="l" defTabSz="1244600">
            <a:lnSpc>
              <a:spcPct val="90000"/>
            </a:lnSpc>
            <a:spcBef>
              <a:spcPct val="0"/>
            </a:spcBef>
            <a:spcAft>
              <a:spcPct val="35000"/>
            </a:spcAft>
            <a:buNone/>
          </a:pPr>
          <a:r>
            <a:rPr lang="en-ZA" sz="1200" dirty="0">
              <a:solidFill>
                <a:schemeClr val="tx1"/>
              </a:solidFill>
            </a:rPr>
            <a:t>	</a:t>
          </a:r>
          <a:endParaRPr lang="en-US" sz="1200" dirty="0"/>
        </a:p>
        <a:p>
          <a:pPr marL="0" lvl="0" algn="l" defTabSz="1244600">
            <a:lnSpc>
              <a:spcPct val="90000"/>
            </a:lnSpc>
            <a:spcBef>
              <a:spcPct val="0"/>
            </a:spcBef>
            <a:spcAft>
              <a:spcPct val="35000"/>
            </a:spcAft>
            <a:buNone/>
          </a:pPr>
          <a:endParaRPr lang="en-US" sz="1200" dirty="0"/>
        </a:p>
        <a:p>
          <a:pPr marL="0" lvl="0" algn="l" defTabSz="1244600">
            <a:lnSpc>
              <a:spcPct val="90000"/>
            </a:lnSpc>
            <a:spcBef>
              <a:spcPct val="0"/>
            </a:spcBef>
            <a:spcAft>
              <a:spcPct val="35000"/>
            </a:spcAft>
            <a:buNone/>
          </a:pPr>
          <a:endParaRPr lang="en-US" sz="1200" dirty="0"/>
        </a:p>
        <a:p>
          <a:pPr marL="0" lvl="0" algn="l" defTabSz="1244600">
            <a:lnSpc>
              <a:spcPct val="90000"/>
            </a:lnSpc>
            <a:spcBef>
              <a:spcPct val="0"/>
            </a:spcBef>
            <a:spcAft>
              <a:spcPct val="35000"/>
            </a:spcAft>
            <a:buNone/>
          </a:pPr>
          <a:endParaRPr lang="en-US" sz="1200" dirty="0"/>
        </a:p>
        <a:p>
          <a:pPr marL="0" lvl="0" algn="l" defTabSz="1244600">
            <a:lnSpc>
              <a:spcPct val="90000"/>
            </a:lnSpc>
            <a:spcBef>
              <a:spcPct val="0"/>
            </a:spcBef>
            <a:spcAft>
              <a:spcPct val="35000"/>
            </a:spcAft>
            <a:buNone/>
          </a:pPr>
          <a:endParaRPr lang="en-US" sz="1200" dirty="0"/>
        </a:p>
        <a:p>
          <a:pPr marL="0" marR="0" lvl="0" indent="0" algn="l" defTabSz="914400" eaLnBrk="1" fontAlgn="auto" latinLnBrk="0" hangingPunct="1">
            <a:lnSpc>
              <a:spcPct val="100000"/>
            </a:lnSpc>
            <a:spcBef>
              <a:spcPts val="0"/>
            </a:spcBef>
            <a:spcAft>
              <a:spcPts val="0"/>
            </a:spcAft>
            <a:buClrTx/>
            <a:buSzTx/>
            <a:buFontTx/>
            <a:buNone/>
            <a:tabLst/>
            <a:defRPr/>
          </a:pPr>
          <a:r>
            <a:rPr lang="en-US" sz="2800" dirty="0"/>
            <a:t> </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a:t> </a:t>
          </a:r>
          <a:r>
            <a:rPr lang="en-US" sz="3600" b="1" dirty="0"/>
            <a:t>Coming together is a beginning;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dirty="0">
              <a:solidFill>
                <a:schemeClr val="bg1"/>
              </a:solidFill>
            </a:rPr>
            <a:t>Keeping together is progress;</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dirty="0">
              <a:solidFill>
                <a:schemeClr val="bg1"/>
              </a:solidFill>
            </a:rPr>
            <a:t>Working together is success.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b="1" dirty="0">
            <a:solidFill>
              <a:schemeClr val="tx1"/>
            </a:solidFill>
          </a:endParaRPr>
        </a:p>
        <a:p>
          <a:pPr marL="0" marR="0" lvl="0" indent="0" algn="r" defTabSz="914400" eaLnBrk="1" fontAlgn="auto" latinLnBrk="0" hangingPunct="1">
            <a:lnSpc>
              <a:spcPct val="100000"/>
            </a:lnSpc>
            <a:spcBef>
              <a:spcPts val="0"/>
            </a:spcBef>
            <a:spcAft>
              <a:spcPts val="0"/>
            </a:spcAft>
            <a:buClrTx/>
            <a:buSzTx/>
            <a:buFontTx/>
            <a:buNone/>
            <a:tabLst/>
            <a:defRPr/>
          </a:pPr>
          <a:r>
            <a:rPr lang="en-US" sz="1200" b="1" dirty="0">
              <a:solidFill>
                <a:schemeClr val="tx1"/>
              </a:solidFill>
            </a:rPr>
            <a:t>Henry Ford</a:t>
          </a:r>
          <a:endParaRPr lang="en-US" sz="12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dgm:t>
    </dgm:pt>
    <dgm:pt modelId="{68E16295-5968-427D-8FEC-140904115879}" type="parTrans" cxnId="{1514D9C3-0364-4D35-B599-B493CBB9F80D}">
      <dgm:prSet/>
      <dgm:spPr/>
      <dgm:t>
        <a:bodyPr/>
        <a:lstStyle/>
        <a:p>
          <a:endParaRPr lang="en-US" sz="2800"/>
        </a:p>
      </dgm:t>
    </dgm:pt>
    <dgm:pt modelId="{C8FD5B74-EA17-4780-8EAB-5CC8C9F831ED}" type="sibTrans" cxnId="{1514D9C3-0364-4D35-B599-B493CBB9F80D}">
      <dgm:prSet/>
      <dgm:spPr/>
      <dgm:t>
        <a:bodyPr/>
        <a:lstStyle/>
        <a:p>
          <a:endParaRPr lang="en-US" sz="2800"/>
        </a:p>
      </dgm:t>
    </dgm:pt>
    <dgm:pt modelId="{5395F473-4B00-496B-B453-6451BF799B09}">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9C1152B7-4D34-4CA0-9DDC-F21FD4AEAD28}" type="parTrans" cxnId="{5982C12B-3881-4E5F-910B-CA265FD5E102}">
      <dgm:prSet/>
      <dgm:spPr/>
      <dgm:t>
        <a:bodyPr/>
        <a:lstStyle/>
        <a:p>
          <a:endParaRPr lang="en-US" sz="2800"/>
        </a:p>
      </dgm:t>
    </dgm:pt>
    <dgm:pt modelId="{169C7AF9-916F-47C4-A9C3-3ACADEA4D272}" type="sibTrans" cxnId="{5982C12B-3881-4E5F-910B-CA265FD5E102}">
      <dgm:prSet/>
      <dgm:spPr/>
      <dgm:t>
        <a:bodyPr/>
        <a:lstStyle/>
        <a:p>
          <a:endParaRPr lang="en-US" sz="2800"/>
        </a:p>
      </dgm:t>
    </dgm:pt>
    <dgm:pt modelId="{6426AF2E-F630-49CE-8788-C9E53E33F862}">
      <dgm:prSet custT="1"/>
      <dgm:spPr>
        <a:noFill/>
        <a:ln>
          <a:noFill/>
        </a:ln>
      </dgm:spPr>
      <dgm:t>
        <a:bodyPr/>
        <a:lstStyle/>
        <a:p>
          <a:pPr>
            <a:buClr>
              <a:schemeClr val="accent2"/>
            </a:buClr>
            <a:buFont typeface="Wingdings" panose="05000000000000000000" pitchFamily="2" charset="2"/>
            <a:buChar char="§"/>
          </a:pPr>
          <a:endParaRPr lang="en-US" sz="2800" dirty="0">
            <a:solidFill>
              <a:schemeClr val="bg1"/>
            </a:solidFill>
          </a:endParaRPr>
        </a:p>
      </dgm:t>
    </dgm:pt>
    <dgm:pt modelId="{2ECA8893-F9BA-4919-9204-5C58E41C0735}" type="parTrans" cxnId="{C4B7C91B-5172-4097-A775-E55401BE4330}">
      <dgm:prSet/>
      <dgm:spPr/>
      <dgm:t>
        <a:bodyPr/>
        <a:lstStyle/>
        <a:p>
          <a:endParaRPr lang="en-US"/>
        </a:p>
      </dgm:t>
    </dgm:pt>
    <dgm:pt modelId="{20DA848D-D7FF-4210-874B-3D2A3BBC688F}" type="sibTrans" cxnId="{C4B7C91B-5172-4097-A775-E55401BE4330}">
      <dgm:prSet/>
      <dgm:spPr/>
      <dgm:t>
        <a:bodyPr/>
        <a:lstStyle/>
        <a:p>
          <a:endParaRPr lang="en-US"/>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Y="250540" custLinFactY="-10120" custLinFactNeighborX="-87588" custLinFactNeighborY="-10000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C4B7C91B-5172-4097-A775-E55401BE4330}" srcId="{7A49DF98-867D-48FD-8C6A-11619CC54E26}" destId="{6426AF2E-F630-49CE-8788-C9E53E33F862}" srcOrd="1" destOrd="0" parTransId="{2ECA8893-F9BA-4919-9204-5C58E41C0735}" sibTransId="{20DA848D-D7FF-4210-874B-3D2A3BBC688F}"/>
    <dgm:cxn modelId="{5982C12B-3881-4E5F-910B-CA265FD5E102}" srcId="{7A49DF98-867D-48FD-8C6A-11619CC54E26}" destId="{5395F473-4B00-496B-B453-6451BF799B09}" srcOrd="0" destOrd="0" parTransId="{9C1152B7-4D34-4CA0-9DDC-F21FD4AEAD28}" sibTransId="{169C7AF9-916F-47C4-A9C3-3ACADEA4D272}"/>
    <dgm:cxn modelId="{CA261E30-C14B-48D5-83A3-A32D199E9EB2}" type="presOf" srcId="{6426AF2E-F630-49CE-8788-C9E53E33F862}" destId="{A7174219-EC9E-4267-A04D-B18EE847387A}" srcOrd="0" destOrd="1" presId="urn:microsoft.com/office/officeart/2005/8/layout/list1"/>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72784"/>
          <a:ext cx="7394027" cy="857381"/>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259357" y="274492"/>
          <a:ext cx="472020" cy="47155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990736" y="81581"/>
          <a:ext cx="6373282" cy="910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11" tIns="96411" rIns="96411" bIns="96411" numCol="1" spcCol="1270" anchor="ctr" anchorCtr="0">
          <a:noAutofit/>
        </a:bodyPr>
        <a:lstStyle/>
        <a:p>
          <a:pPr marL="0" lvl="0" indent="0" algn="l" defTabSz="1066800">
            <a:lnSpc>
              <a:spcPct val="100000"/>
            </a:lnSpc>
            <a:spcBef>
              <a:spcPct val="0"/>
            </a:spcBef>
            <a:spcAft>
              <a:spcPct val="35000"/>
            </a:spcAft>
            <a:buNone/>
          </a:pPr>
          <a:r>
            <a:rPr lang="en-US" sz="2400" b="0" kern="1200" dirty="0">
              <a:solidFill>
                <a:schemeClr val="bg1"/>
              </a:solidFill>
            </a:rPr>
            <a:t>TOPIC 1	     </a:t>
          </a:r>
          <a:r>
            <a:rPr lang="en-US" sz="2400" kern="1200" dirty="0">
              <a:solidFill>
                <a:schemeClr val="bg1"/>
              </a:solidFill>
            </a:rPr>
            <a:t>Introduction of Advisory Chairs </a:t>
          </a:r>
          <a:endParaRPr lang="en-US" sz="1900" kern="1200" dirty="0">
            <a:solidFill>
              <a:schemeClr val="bg1"/>
            </a:solidFill>
          </a:endParaRPr>
        </a:p>
      </dsp:txBody>
      <dsp:txXfrm>
        <a:off x="990736" y="81581"/>
        <a:ext cx="6373282" cy="910967"/>
      </dsp:txXfrm>
    </dsp:sp>
    <dsp:sp modelId="{FA3369E0-5B38-4FDD-A9F5-22B9810A03F7}">
      <dsp:nvSpPr>
        <dsp:cNvPr id="0" name=""/>
        <dsp:cNvSpPr/>
      </dsp:nvSpPr>
      <dsp:spPr>
        <a:xfrm>
          <a:off x="0" y="1220290"/>
          <a:ext cx="7394027" cy="85738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259357" y="1413201"/>
          <a:ext cx="472020" cy="47155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990736" y="1220290"/>
          <a:ext cx="6373282" cy="910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11" tIns="96411" rIns="96411" bIns="96411" numCol="1" spcCol="1270" anchor="ctr" anchorCtr="0">
          <a:noAutofit/>
        </a:bodyPr>
        <a:lstStyle/>
        <a:p>
          <a:pPr marL="0" lvl="0" indent="0" algn="l" defTabSz="1066800">
            <a:lnSpc>
              <a:spcPct val="100000"/>
            </a:lnSpc>
            <a:spcBef>
              <a:spcPct val="0"/>
            </a:spcBef>
            <a:spcAft>
              <a:spcPct val="35000"/>
            </a:spcAft>
            <a:buNone/>
          </a:pPr>
          <a:r>
            <a:rPr lang="en-US" sz="2400" b="0" kern="1200" dirty="0">
              <a:solidFill>
                <a:schemeClr val="bg1"/>
              </a:solidFill>
            </a:rPr>
            <a:t>TOPIC </a:t>
          </a:r>
          <a:r>
            <a:rPr lang="en-US" sz="2400" kern="1200" dirty="0">
              <a:solidFill>
                <a:schemeClr val="bg1"/>
              </a:solidFill>
            </a:rPr>
            <a:t>2	    Highlights of the Advisory 		    Council's Accomplishments </a:t>
          </a:r>
        </a:p>
      </dsp:txBody>
      <dsp:txXfrm>
        <a:off x="990736" y="1220290"/>
        <a:ext cx="6373282" cy="910967"/>
      </dsp:txXfrm>
    </dsp:sp>
    <dsp:sp modelId="{DB8ABDAA-976A-4A84-A3C3-277080E19DCA}">
      <dsp:nvSpPr>
        <dsp:cNvPr id="0" name=""/>
        <dsp:cNvSpPr/>
      </dsp:nvSpPr>
      <dsp:spPr>
        <a:xfrm>
          <a:off x="0" y="2358999"/>
          <a:ext cx="7394027" cy="85738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259357" y="2551910"/>
          <a:ext cx="472020" cy="47155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990736" y="2358999"/>
          <a:ext cx="6373282" cy="910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11" tIns="96411" rIns="96411" bIns="96411" numCol="1" spcCol="1270" anchor="ctr" anchorCtr="0">
          <a:noAutofit/>
        </a:bodyPr>
        <a:lstStyle/>
        <a:p>
          <a:pPr marL="0" lvl="0" indent="0" algn="l" defTabSz="1066800">
            <a:lnSpc>
              <a:spcPct val="100000"/>
            </a:lnSpc>
            <a:spcBef>
              <a:spcPct val="0"/>
            </a:spcBef>
            <a:spcAft>
              <a:spcPct val="35000"/>
            </a:spcAft>
            <a:buNone/>
          </a:pPr>
          <a:r>
            <a:rPr lang="en-US" sz="2400" b="0" kern="1200" dirty="0">
              <a:solidFill>
                <a:schemeClr val="bg1"/>
              </a:solidFill>
            </a:rPr>
            <a:t>TOPIC </a:t>
          </a:r>
          <a:r>
            <a:rPr lang="en-US" sz="2400" kern="1200" dirty="0">
              <a:solidFill>
                <a:schemeClr val="bg1"/>
              </a:solidFill>
            </a:rPr>
            <a:t> 3     Purpose &amp; Value  of School  	        	     Advisory Forum &amp; SAF Chairs</a:t>
          </a:r>
          <a:r>
            <a:rPr lang="en-US" sz="1900" kern="1200" dirty="0">
              <a:solidFill>
                <a:schemeClr val="bg1"/>
              </a:solidFill>
            </a:rPr>
            <a:t>	 </a:t>
          </a:r>
        </a:p>
      </dsp:txBody>
      <dsp:txXfrm>
        <a:off x="990736" y="2358999"/>
        <a:ext cx="6373282" cy="910967"/>
      </dsp:txXfrm>
    </dsp:sp>
    <dsp:sp modelId="{C2FCE80A-DCA0-4D7F-8F72-19CB2337E588}">
      <dsp:nvSpPr>
        <dsp:cNvPr id="0" name=""/>
        <dsp:cNvSpPr/>
      </dsp:nvSpPr>
      <dsp:spPr>
        <a:xfrm>
          <a:off x="0" y="3497709"/>
          <a:ext cx="7394027" cy="1211042"/>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259357" y="3867450"/>
          <a:ext cx="472020" cy="47155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990736" y="3674539"/>
          <a:ext cx="6373282" cy="910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11" tIns="96411" rIns="96411" bIns="96411" numCol="1" spcCol="1270" anchor="ctr" anchorCtr="0">
          <a:noAutofit/>
        </a:bodyPr>
        <a:lstStyle/>
        <a:p>
          <a:pPr marL="0" lvl="0" indent="0" algn="l" defTabSz="1066800">
            <a:lnSpc>
              <a:spcPct val="100000"/>
            </a:lnSpc>
            <a:spcBef>
              <a:spcPct val="0"/>
            </a:spcBef>
            <a:spcAft>
              <a:spcPct val="35000"/>
            </a:spcAft>
            <a:buNone/>
          </a:pPr>
          <a:r>
            <a:rPr lang="en-US" sz="2400" b="0" kern="1200" dirty="0">
              <a:solidFill>
                <a:schemeClr val="bg1"/>
              </a:solidFill>
            </a:rPr>
            <a:t>TOPIC </a:t>
          </a:r>
          <a:r>
            <a:rPr lang="en-US" sz="2400" kern="1200" dirty="0">
              <a:solidFill>
                <a:schemeClr val="bg1"/>
              </a:solidFill>
            </a:rPr>
            <a:t> 4	     Roles &amp; Responsibilities of Principals 	    and School Advisory Forum Chairs</a:t>
          </a:r>
          <a:r>
            <a:rPr lang="en-US" sz="1900" kern="1200" dirty="0">
              <a:solidFill>
                <a:schemeClr val="bg1"/>
              </a:solidFill>
            </a:rPr>
            <a:t>	</a:t>
          </a:r>
        </a:p>
      </dsp:txBody>
      <dsp:txXfrm>
        <a:off x="990736" y="3674539"/>
        <a:ext cx="6373282" cy="910967"/>
      </dsp:txXfrm>
    </dsp:sp>
    <dsp:sp modelId="{343A76ED-9DD6-4B0A-830E-16ED952B3D06}">
      <dsp:nvSpPr>
        <dsp:cNvPr id="0" name=""/>
        <dsp:cNvSpPr/>
      </dsp:nvSpPr>
      <dsp:spPr>
        <a:xfrm>
          <a:off x="0" y="4936493"/>
          <a:ext cx="7394027" cy="1206875"/>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259357" y="5304151"/>
          <a:ext cx="472020" cy="471559"/>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020744" y="5275323"/>
          <a:ext cx="6373282" cy="910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11" tIns="96411" rIns="96411" bIns="96411" numCol="1" spcCol="1270" anchor="ctr" anchorCtr="0">
          <a:noAutofit/>
        </a:bodyPr>
        <a:lstStyle/>
        <a:p>
          <a:pPr marL="0" lvl="0" indent="0" algn="l" defTabSz="1066800">
            <a:lnSpc>
              <a:spcPct val="100000"/>
            </a:lnSpc>
            <a:spcBef>
              <a:spcPct val="0"/>
            </a:spcBef>
            <a:spcAft>
              <a:spcPct val="35000"/>
            </a:spcAft>
            <a:buNone/>
          </a:pPr>
          <a:r>
            <a:rPr lang="en-US" sz="2400" b="0" kern="1200" dirty="0">
              <a:solidFill>
                <a:schemeClr val="bg1"/>
              </a:solidFill>
            </a:rPr>
            <a:t>TOPIC </a:t>
          </a:r>
          <a:r>
            <a:rPr lang="en-US" sz="2400" kern="1200" dirty="0">
              <a:solidFill>
                <a:schemeClr val="bg1"/>
              </a:solidFill>
            </a:rPr>
            <a:t> 5	     Election Process for SAF Chair &amp; 	     School Advisory Council Parents	</a:t>
          </a:r>
        </a:p>
      </dsp:txBody>
      <dsp:txXfrm>
        <a:off x="1020744" y="5275323"/>
        <a:ext cx="6373282" cy="9109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2532474"/>
          <a:ext cx="8447691" cy="16128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5635" tIns="1332992" rIns="655635"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2532474"/>
        <a:ext cx="8447691" cy="1612800"/>
      </dsp:txXfrm>
    </dsp:sp>
    <dsp:sp modelId="{8EFCDC49-2431-44A7-9E88-01190BAF5B19}">
      <dsp:nvSpPr>
        <dsp:cNvPr id="0" name=""/>
        <dsp:cNvSpPr/>
      </dsp:nvSpPr>
      <dsp:spPr>
        <a:xfrm>
          <a:off x="109798" y="19883"/>
          <a:ext cx="5913383" cy="1637514"/>
        </a:xfrm>
        <a:prstGeom prst="rect">
          <a:avLst/>
        </a:prstGeom>
        <a:solidFill>
          <a:srgbClr val="0C5E6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512" tIns="0" rIns="223512" bIns="0" numCol="1" spcCol="1270" anchor="ctr" anchorCtr="0">
          <a:noAutofit/>
        </a:bodyPr>
        <a:lstStyle/>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r>
            <a:rPr lang="en-ZA" sz="2800" kern="1200" dirty="0">
              <a:solidFill>
                <a:schemeClr val="tx1"/>
              </a:solidFill>
            </a:rPr>
            <a:t> </a:t>
          </a: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r>
            <a:rPr lang="en-ZA" sz="4400" kern="1200" dirty="0">
              <a:solidFill>
                <a:schemeClr val="bg1"/>
              </a:solidFill>
            </a:rPr>
            <a:t>Developing:</a:t>
          </a:r>
        </a:p>
        <a:p>
          <a:pPr marL="0" lvl="0" indent="0" algn="l" defTabSz="1244600">
            <a:lnSpc>
              <a:spcPct val="90000"/>
            </a:lnSpc>
            <a:spcBef>
              <a:spcPct val="0"/>
            </a:spcBef>
            <a:spcAft>
              <a:spcPct val="35000"/>
            </a:spcAft>
            <a:buNone/>
          </a:pPr>
          <a:r>
            <a:rPr lang="en-ZA" sz="2800" kern="1200" dirty="0">
              <a:solidFill>
                <a:schemeClr val="bg1"/>
              </a:solidFill>
            </a:rPr>
            <a:t> </a:t>
          </a:r>
        </a:p>
        <a:p>
          <a:pPr marL="0" lvl="0" indent="0" algn="l" defTabSz="1244600">
            <a:lnSpc>
              <a:spcPct val="90000"/>
            </a:lnSpc>
            <a:spcBef>
              <a:spcPct val="0"/>
            </a:spcBef>
            <a:spcAft>
              <a:spcPct val="35000"/>
            </a:spcAft>
            <a:buNone/>
          </a:pPr>
          <a:r>
            <a:rPr lang="en-US" sz="2800" kern="1200" dirty="0">
              <a:solidFill>
                <a:schemeClr val="bg1"/>
              </a:solidFill>
            </a:rPr>
            <a:t>School Advisory Forum Manual</a:t>
          </a:r>
        </a:p>
        <a:p>
          <a:pPr marL="0" lvl="0" indent="0" algn="l" defTabSz="1244600">
            <a:lnSpc>
              <a:spcPct val="90000"/>
            </a:lnSpc>
            <a:spcBef>
              <a:spcPct val="0"/>
            </a:spcBef>
            <a:spcAft>
              <a:spcPct val="35000"/>
            </a:spcAft>
            <a:buNone/>
          </a:pPr>
          <a:endParaRPr lang="en-US" sz="2800" kern="1200" dirty="0">
            <a:solidFill>
              <a:schemeClr val="bg1"/>
            </a:solidFill>
          </a:endParaRPr>
        </a:p>
        <a:p>
          <a:pPr marL="0" lvl="0" indent="0" algn="l" defTabSz="1244600">
            <a:lnSpc>
              <a:spcPct val="90000"/>
            </a:lnSpc>
            <a:spcBef>
              <a:spcPct val="0"/>
            </a:spcBef>
            <a:spcAft>
              <a:spcPct val="35000"/>
            </a:spcAft>
            <a:buNone/>
          </a:pPr>
          <a:r>
            <a:rPr lang="en-US" sz="2800" kern="1200" dirty="0">
              <a:solidFill>
                <a:schemeClr val="bg1"/>
              </a:solidFill>
            </a:rPr>
            <a:t>School Advisory Forum Introductory Session (tentatively set for September 22, 2021)</a:t>
          </a:r>
        </a:p>
      </dsp:txBody>
      <dsp:txXfrm>
        <a:off x="109798" y="19883"/>
        <a:ext cx="5913383" cy="16375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949841"/>
          <a:ext cx="11353802" cy="2419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1181" tIns="1332992" rIns="881181"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1949841"/>
        <a:ext cx="11353802" cy="2419200"/>
      </dsp:txXfrm>
    </dsp:sp>
    <dsp:sp modelId="{8EFCDC49-2431-44A7-9E88-01190BAF5B19}">
      <dsp:nvSpPr>
        <dsp:cNvPr id="0" name=""/>
        <dsp:cNvSpPr/>
      </dsp:nvSpPr>
      <dsp:spPr>
        <a:xfrm>
          <a:off x="70461" y="0"/>
          <a:ext cx="7947661" cy="1039292"/>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r>
            <a:rPr lang="en-ZA" sz="2800" kern="1200" dirty="0">
              <a:solidFill>
                <a:schemeClr val="tx1"/>
              </a:solidFill>
            </a:rPr>
            <a:t> </a:t>
          </a:r>
        </a:p>
        <a:p>
          <a:pPr marL="0" lvl="0" indent="0" algn="l" defTabSz="1244600">
            <a:lnSpc>
              <a:spcPct val="90000"/>
            </a:lnSpc>
            <a:spcBef>
              <a:spcPct val="0"/>
            </a:spcBef>
            <a:spcAft>
              <a:spcPct val="35000"/>
            </a:spcAft>
            <a:buNone/>
          </a:pPr>
          <a:r>
            <a:rPr lang="en-ZA" sz="2800" kern="1200" dirty="0">
              <a:solidFill>
                <a:schemeClr val="tx1"/>
              </a:solidFill>
            </a:rPr>
            <a:t>	 </a:t>
          </a:r>
          <a:endParaRPr lang="en-ZA" sz="1200" kern="1200" dirty="0">
            <a:solidFill>
              <a:schemeClr val="tx1"/>
            </a:solidFill>
          </a:endParaRPr>
        </a:p>
        <a:p>
          <a:pPr marL="0" lvl="0" indent="0" algn="l" defTabSz="1244600">
            <a:lnSpc>
              <a:spcPct val="90000"/>
            </a:lnSpc>
            <a:spcBef>
              <a:spcPct val="0"/>
            </a:spcBef>
            <a:spcAft>
              <a:spcPct val="35000"/>
            </a:spcAft>
            <a:buNone/>
          </a:pPr>
          <a:r>
            <a:rPr lang="en-ZA" sz="1200" kern="1200" dirty="0">
              <a:solidFill>
                <a:schemeClr val="tx1"/>
              </a:solidFill>
            </a:rPr>
            <a:t>	</a:t>
          </a: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r>
            <a:rPr lang="en-US" sz="2800" kern="1200" dirty="0"/>
            <a:t>ADDENDUM – ELECTIONS </a:t>
          </a:r>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r>
            <a:rPr lang="en-US" sz="2400" b="1" kern="1200" dirty="0"/>
            <a:t>Once a nominating committee is named (as per your school's bylaws) the following procedures should be utilized. </a:t>
          </a:r>
          <a:endParaRPr lang="en-US" sz="1200" kern="1200" dirty="0"/>
        </a:p>
        <a:p>
          <a:pPr marL="0" lvl="0" indent="0" algn="l" defTabSz="1244600">
            <a:lnSpc>
              <a:spcPct val="90000"/>
            </a:lnSpc>
            <a:spcBef>
              <a:spcPct val="0"/>
            </a:spcBef>
            <a:spcAft>
              <a:spcPct val="35000"/>
            </a:spcAft>
            <a:buNone/>
          </a:pPr>
          <a:r>
            <a:rPr lang="en-US" sz="2400" kern="1200" dirty="0"/>
            <a:t>1.  Send out memo to school parent population (or otherwise advertise to your entire community, a notice that SAF elections will be held at the May meeting of the school year. Request nominations!</a:t>
          </a:r>
        </a:p>
        <a:p>
          <a:pPr marL="0" lvl="0" indent="0" algn="l" defTabSz="1244600">
            <a:lnSpc>
              <a:spcPct val="90000"/>
            </a:lnSpc>
            <a:spcBef>
              <a:spcPct val="0"/>
            </a:spcBef>
            <a:spcAft>
              <a:spcPct val="35000"/>
            </a:spcAft>
            <a:buNone/>
          </a:pPr>
          <a:r>
            <a:rPr lang="en-US" sz="2400" kern="1200" dirty="0"/>
            <a:t>2.  The Nominating Committee may extend a courtesy call to each of the present SAF officers asking if they wish to stay on as officers for the next school year (again, check your bylaws for limits on terms of office). </a:t>
          </a:r>
        </a:p>
        <a:p>
          <a:pPr marL="0" lvl="0" indent="0" algn="l" defTabSz="1244600">
            <a:lnSpc>
              <a:spcPct val="90000"/>
            </a:lnSpc>
            <a:spcBef>
              <a:spcPct val="0"/>
            </a:spcBef>
            <a:spcAft>
              <a:spcPct val="35000"/>
            </a:spcAft>
            <a:buNone/>
          </a:pPr>
          <a:r>
            <a:rPr lang="en-US" sz="2400" kern="1200" dirty="0"/>
            <a:t>					</a:t>
          </a:r>
          <a:r>
            <a:rPr lang="en-US" sz="1800" kern="1200" dirty="0"/>
            <a:t>continued…               </a:t>
          </a:r>
        </a:p>
      </dsp:txBody>
      <dsp:txXfrm>
        <a:off x="70461" y="0"/>
        <a:ext cx="7947661" cy="10392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830163"/>
          <a:ext cx="11897030" cy="2419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3342" tIns="1332992" rIns="923342"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1830163"/>
        <a:ext cx="11897030" cy="2419200"/>
      </dsp:txXfrm>
    </dsp:sp>
    <dsp:sp modelId="{8EFCDC49-2431-44A7-9E88-01190BAF5B19}">
      <dsp:nvSpPr>
        <dsp:cNvPr id="0" name=""/>
        <dsp:cNvSpPr/>
      </dsp:nvSpPr>
      <dsp:spPr>
        <a:xfrm>
          <a:off x="967026" y="0"/>
          <a:ext cx="8327921" cy="1039292"/>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776" tIns="0" rIns="314776" bIns="0" numCol="1" spcCol="1270" anchor="ctr" anchorCtr="0">
          <a:noAutofit/>
        </a:bodyPr>
        <a:lstStyle/>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r>
            <a:rPr lang="en-ZA" sz="2800" kern="1200" dirty="0">
              <a:solidFill>
                <a:schemeClr val="tx1"/>
              </a:solidFill>
            </a:rPr>
            <a:t> </a:t>
          </a:r>
        </a:p>
        <a:p>
          <a:pPr marL="0" lvl="0" indent="0" algn="l" defTabSz="1244600">
            <a:lnSpc>
              <a:spcPct val="90000"/>
            </a:lnSpc>
            <a:spcBef>
              <a:spcPct val="0"/>
            </a:spcBef>
            <a:spcAft>
              <a:spcPct val="35000"/>
            </a:spcAft>
            <a:buNone/>
          </a:pPr>
          <a:r>
            <a:rPr lang="en-ZA" sz="2800" kern="1200" dirty="0">
              <a:solidFill>
                <a:schemeClr val="tx1"/>
              </a:solidFill>
            </a:rPr>
            <a:t>	 </a:t>
          </a:r>
          <a:endParaRPr lang="en-ZA" sz="1200" kern="1200" dirty="0">
            <a:solidFill>
              <a:schemeClr val="tx1"/>
            </a:solidFill>
          </a:endParaRPr>
        </a:p>
        <a:p>
          <a:pPr marL="0" lvl="0" indent="0" algn="l" defTabSz="1244600">
            <a:lnSpc>
              <a:spcPct val="90000"/>
            </a:lnSpc>
            <a:spcBef>
              <a:spcPct val="0"/>
            </a:spcBef>
            <a:spcAft>
              <a:spcPct val="35000"/>
            </a:spcAft>
            <a:buNone/>
          </a:pPr>
          <a:r>
            <a:rPr lang="en-ZA" sz="1200" kern="1200" dirty="0">
              <a:solidFill>
                <a:schemeClr val="tx1"/>
              </a:solidFill>
            </a:rPr>
            <a:t>	</a:t>
          </a: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r>
            <a:rPr lang="en-US" sz="1800" b="1" kern="1200" dirty="0"/>
            <a:t> </a:t>
          </a:r>
          <a:endParaRPr lang="en-US" sz="18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r" defTabSz="1244600">
            <a:lnSpc>
              <a:spcPct val="90000"/>
            </a:lnSpc>
            <a:spcBef>
              <a:spcPct val="0"/>
            </a:spcBef>
            <a:spcAft>
              <a:spcPct val="35000"/>
            </a:spcAft>
            <a:buNone/>
          </a:pPr>
          <a:r>
            <a:rPr lang="en-US" sz="2800" kern="1200" dirty="0"/>
            <a:t>ADDENDUM – ELECTIONS 	        continued… </a:t>
          </a:r>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1200" kern="1200" dirty="0"/>
        </a:p>
        <a:p>
          <a:pPr marL="0" lvl="0" indent="0" algn="l" defTabSz="1244600">
            <a:lnSpc>
              <a:spcPct val="90000"/>
            </a:lnSpc>
            <a:spcBef>
              <a:spcPct val="0"/>
            </a:spcBef>
            <a:spcAft>
              <a:spcPct val="35000"/>
            </a:spcAft>
            <a:buNone/>
          </a:pPr>
          <a:endParaRPr lang="en-US" sz="2400" kern="1200" dirty="0"/>
        </a:p>
        <a:p>
          <a:pPr marL="0" lvl="0" indent="0" algn="l" defTabSz="1244600">
            <a:lnSpc>
              <a:spcPct val="90000"/>
            </a:lnSpc>
            <a:spcBef>
              <a:spcPct val="0"/>
            </a:spcBef>
            <a:spcAft>
              <a:spcPct val="35000"/>
            </a:spcAft>
            <a:buNone/>
          </a:pPr>
          <a:r>
            <a:rPr lang="en-US" sz="2400" kern="1200" dirty="0"/>
            <a:t>3.  The Nominating Committee compiles a slate of officers from the names they have received from steps 1 and 2. It is the charge of the nominating committee to slate that candidate who is best qualified for the position. 4.  The Nominating Committee makes a courtesy call to each slated officer to inform them of their nomination and reconfirm their acceptance of the nomination.</a:t>
          </a:r>
        </a:p>
        <a:p>
          <a:pPr marL="0" lvl="0" indent="0" algn="l" defTabSz="1244600">
            <a:lnSpc>
              <a:spcPct val="90000"/>
            </a:lnSpc>
            <a:spcBef>
              <a:spcPct val="0"/>
            </a:spcBef>
            <a:spcAft>
              <a:spcPct val="35000"/>
            </a:spcAft>
            <a:buNone/>
          </a:pPr>
          <a:r>
            <a:rPr lang="en-US" sz="2400" kern="1200" dirty="0"/>
            <a:t>5.  The Nominating Committee presents slate of officers to membership either at a general meeting usually one month prior to the election. (Check your bylaws!) </a:t>
          </a:r>
        </a:p>
        <a:p>
          <a:pPr marL="0" lvl="0" indent="0" algn="r" defTabSz="1244600">
            <a:lnSpc>
              <a:spcPct val="90000"/>
            </a:lnSpc>
            <a:spcBef>
              <a:spcPct val="0"/>
            </a:spcBef>
            <a:spcAft>
              <a:spcPct val="35000"/>
            </a:spcAft>
            <a:buNone/>
          </a:pPr>
          <a:r>
            <a:rPr lang="en-US" sz="2000" kern="1200" dirty="0"/>
            <a:t>				                    continued… </a:t>
          </a:r>
        </a:p>
      </dsp:txBody>
      <dsp:txXfrm>
        <a:off x="967026" y="0"/>
        <a:ext cx="8327921" cy="1039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1830163"/>
          <a:ext cx="11159612" cy="2419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110" tIns="1332992" rIns="866110"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1830163"/>
        <a:ext cx="11159612" cy="2419200"/>
      </dsp:txXfrm>
    </dsp:sp>
    <dsp:sp modelId="{8EFCDC49-2431-44A7-9E88-01190BAF5B19}">
      <dsp:nvSpPr>
        <dsp:cNvPr id="0" name=""/>
        <dsp:cNvSpPr/>
      </dsp:nvSpPr>
      <dsp:spPr>
        <a:xfrm>
          <a:off x="69256" y="0"/>
          <a:ext cx="7811728" cy="1039292"/>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65" tIns="0" rIns="295265" bIns="0" numCol="1" spcCol="1270" anchor="ctr" anchorCtr="0">
          <a:noAutofit/>
        </a:bodyPr>
        <a:lstStyle/>
        <a:p>
          <a:pPr marL="0" lvl="0" algn="l" defTabSz="1244600">
            <a:lnSpc>
              <a:spcPct val="90000"/>
            </a:lnSpc>
            <a:spcBef>
              <a:spcPct val="0"/>
            </a:spcBef>
            <a:spcAft>
              <a:spcPct val="35000"/>
            </a:spcAft>
            <a:buNone/>
          </a:pPr>
          <a:endParaRPr lang="en-ZA" sz="2800" kern="1200" dirty="0">
            <a:solidFill>
              <a:schemeClr val="tx1"/>
            </a:solidFill>
          </a:endParaRPr>
        </a:p>
        <a:p>
          <a:pPr marL="0" lvl="0" algn="l" defTabSz="1244600">
            <a:lnSpc>
              <a:spcPct val="90000"/>
            </a:lnSpc>
            <a:spcBef>
              <a:spcPct val="0"/>
            </a:spcBef>
            <a:spcAft>
              <a:spcPct val="35000"/>
            </a:spcAft>
            <a:buNone/>
          </a:pPr>
          <a:endParaRPr lang="en-ZA" sz="2800" kern="1200" dirty="0">
            <a:solidFill>
              <a:schemeClr val="tx1"/>
            </a:solidFill>
          </a:endParaRPr>
        </a:p>
        <a:p>
          <a:pPr marL="0" lvl="0" algn="l" defTabSz="1244600">
            <a:lnSpc>
              <a:spcPct val="90000"/>
            </a:lnSpc>
            <a:spcBef>
              <a:spcPct val="0"/>
            </a:spcBef>
            <a:spcAft>
              <a:spcPct val="35000"/>
            </a:spcAft>
            <a:buNone/>
          </a:pPr>
          <a:r>
            <a:rPr lang="en-ZA" sz="2800" kern="1200" dirty="0">
              <a:solidFill>
                <a:schemeClr val="tx1"/>
              </a:solidFill>
            </a:rPr>
            <a:t> </a:t>
          </a:r>
        </a:p>
        <a:p>
          <a:pPr marL="0" lvl="0" algn="l" defTabSz="1244600">
            <a:lnSpc>
              <a:spcPct val="90000"/>
            </a:lnSpc>
            <a:spcBef>
              <a:spcPct val="0"/>
            </a:spcBef>
            <a:spcAft>
              <a:spcPct val="35000"/>
            </a:spcAft>
            <a:buNone/>
          </a:pPr>
          <a:r>
            <a:rPr lang="en-ZA" sz="2800" kern="1200" dirty="0">
              <a:solidFill>
                <a:schemeClr val="tx1"/>
              </a:solidFill>
            </a:rPr>
            <a:t>	 </a:t>
          </a:r>
          <a:endParaRPr lang="en-ZA" sz="1200" kern="1200" dirty="0">
            <a:solidFill>
              <a:schemeClr val="tx1"/>
            </a:solidFill>
          </a:endParaRPr>
        </a:p>
        <a:p>
          <a:pPr marL="0" lvl="0" algn="l" defTabSz="1244600">
            <a:lnSpc>
              <a:spcPct val="90000"/>
            </a:lnSpc>
            <a:spcBef>
              <a:spcPct val="0"/>
            </a:spcBef>
            <a:spcAft>
              <a:spcPct val="35000"/>
            </a:spcAft>
            <a:buNone/>
          </a:pPr>
          <a:r>
            <a:rPr lang="en-ZA" sz="1200" kern="1200" dirty="0">
              <a:solidFill>
                <a:schemeClr val="tx1"/>
              </a:solidFill>
            </a:rPr>
            <a:t>	</a:t>
          </a:r>
          <a:endParaRPr lang="en-US" sz="1200" kern="1200" dirty="0"/>
        </a:p>
        <a:p>
          <a:pPr marL="0" lvl="0" algn="l" defTabSz="1244600">
            <a:lnSpc>
              <a:spcPct val="90000"/>
            </a:lnSpc>
            <a:spcBef>
              <a:spcPct val="0"/>
            </a:spcBef>
            <a:spcAft>
              <a:spcPct val="35000"/>
            </a:spcAft>
            <a:buNone/>
          </a:pPr>
          <a:endParaRPr lang="en-US" sz="1200" kern="1200" dirty="0"/>
        </a:p>
        <a:p>
          <a:pPr marL="0" lvl="0" algn="l" defTabSz="1244600">
            <a:lnSpc>
              <a:spcPct val="90000"/>
            </a:lnSpc>
            <a:spcBef>
              <a:spcPct val="0"/>
            </a:spcBef>
            <a:spcAft>
              <a:spcPct val="35000"/>
            </a:spcAft>
            <a:buNone/>
          </a:pPr>
          <a:endParaRPr lang="en-US" sz="1200" kern="1200" dirty="0"/>
        </a:p>
        <a:p>
          <a:pPr marL="0" lvl="0" algn="l" defTabSz="1244600">
            <a:lnSpc>
              <a:spcPct val="90000"/>
            </a:lnSpc>
            <a:spcBef>
              <a:spcPct val="0"/>
            </a:spcBef>
            <a:spcAft>
              <a:spcPct val="35000"/>
            </a:spcAft>
            <a:buNone/>
          </a:pPr>
          <a:endParaRPr lang="en-US" sz="1200" kern="1200" dirty="0"/>
        </a:p>
        <a:p>
          <a:pPr marL="0" lvl="0" algn="l" defTabSz="1244600">
            <a:lnSpc>
              <a:spcPct val="90000"/>
            </a:lnSpc>
            <a:spcBef>
              <a:spcPct val="0"/>
            </a:spcBef>
            <a:spcAft>
              <a:spcPct val="35000"/>
            </a:spcAft>
            <a:buNone/>
          </a:pPr>
          <a:endParaRPr lang="en-US" sz="12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a:t> </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a:t>ADDENDUM – ELECTIONS                      continued… </a:t>
          </a:r>
        </a:p>
        <a:p>
          <a:pPr marL="0" lvl="0" algn="l" defTabSz="1244600">
            <a:lnSpc>
              <a:spcPct val="90000"/>
            </a:lnSpc>
            <a:spcBef>
              <a:spcPct val="0"/>
            </a:spcBef>
            <a:spcAft>
              <a:spcPct val="35000"/>
            </a:spcAft>
            <a:buNone/>
          </a:pPr>
          <a:endParaRPr lang="en-US" sz="1200" kern="1200" dirty="0"/>
        </a:p>
        <a:p>
          <a:pPr marL="0" lvl="0" algn="l" defTabSz="1244600">
            <a:lnSpc>
              <a:spcPct val="90000"/>
            </a:lnSpc>
            <a:spcBef>
              <a:spcPct val="0"/>
            </a:spcBef>
            <a:spcAft>
              <a:spcPct val="35000"/>
            </a:spcAft>
            <a:buNone/>
          </a:pPr>
          <a:endParaRPr lang="en-US" sz="1200" kern="1200" dirty="0"/>
        </a:p>
        <a:p>
          <a:pPr marL="0" lvl="0" algn="l" defTabSz="1244600">
            <a:lnSpc>
              <a:spcPct val="90000"/>
            </a:lnSpc>
            <a:spcBef>
              <a:spcPct val="0"/>
            </a:spcBef>
            <a:spcAft>
              <a:spcPct val="35000"/>
            </a:spcAft>
            <a:buNone/>
          </a:pPr>
          <a:r>
            <a:rPr lang="en-US" sz="1800" b="1" kern="1200" dirty="0"/>
            <a:t> </a:t>
          </a:r>
          <a:endParaRPr lang="en-US" sz="1800" kern="1200" dirty="0"/>
        </a:p>
        <a:p>
          <a:pPr marL="0" lvl="0" algn="l" defTabSz="1244600">
            <a:lnSpc>
              <a:spcPct val="90000"/>
            </a:lnSpc>
            <a:spcBef>
              <a:spcPct val="0"/>
            </a:spcBef>
            <a:spcAft>
              <a:spcPct val="35000"/>
            </a:spcAft>
            <a:buNone/>
          </a:pPr>
          <a:endParaRPr lang="en-US" sz="1200" kern="1200" dirty="0"/>
        </a:p>
        <a:p>
          <a:pPr marL="0" lvl="0" algn="l" defTabSz="1244600">
            <a:lnSpc>
              <a:spcPct val="90000"/>
            </a:lnSpc>
            <a:spcBef>
              <a:spcPct val="0"/>
            </a:spcBef>
            <a:spcAft>
              <a:spcPct val="35000"/>
            </a:spcAft>
            <a:buNone/>
          </a:pPr>
          <a:r>
            <a:rPr lang="en-US" sz="2000" kern="1200" dirty="0"/>
            <a:t>6.  The Nominating Committee conducts the elections. They present the slate at the election meeting and ask for nominations from the floor. </a:t>
          </a:r>
          <a:r>
            <a:rPr lang="en-US" sz="2000" b="1" kern="1200" dirty="0"/>
            <a:t>If there are no </a:t>
          </a:r>
          <a:r>
            <a:rPr lang="en-US" sz="2000" kern="1200" dirty="0"/>
            <a:t>nominations from the floor the slate can be voted on as is - one vote for the entire slate. </a:t>
          </a:r>
        </a:p>
        <a:p>
          <a:pPr marL="0" lvl="0" algn="l" defTabSz="1244600">
            <a:lnSpc>
              <a:spcPct val="90000"/>
            </a:lnSpc>
            <a:spcBef>
              <a:spcPct val="0"/>
            </a:spcBef>
            <a:spcAft>
              <a:spcPct val="35000"/>
            </a:spcAft>
            <a:buNone/>
          </a:pPr>
          <a:r>
            <a:rPr lang="en-US" sz="2000" kern="1200" dirty="0"/>
            <a:t>7.  </a:t>
          </a:r>
          <a:r>
            <a:rPr lang="en-US" sz="2000" b="1" kern="1200" dirty="0"/>
            <a:t>If there are </a:t>
          </a:r>
          <a:r>
            <a:rPr lang="en-US" sz="2000" kern="1200" dirty="0"/>
            <a:t>nominations from the floor you can have either an open or closed  ballot election. An open ballot is typically taken by a show of hands; a closed ballot is taken by written ballot. You must vote for each position for which there is more than one nominee. Then, you can vote on the remainder of the slate. (For example: there is a nomination from the floor for the position of recording secretary. You must have a vote for the position of recording secretary (either open or closed) and then vote on the remainder of the slate.)</a:t>
          </a:r>
          <a:endParaRPr lang="en-US" sz="2000" kern="1200" dirty="0">
            <a:solidFill>
              <a:schemeClr val="tx1"/>
            </a:solidFill>
          </a:endParaRPr>
        </a:p>
      </dsp:txBody>
      <dsp:txXfrm>
        <a:off x="69256" y="0"/>
        <a:ext cx="7811728" cy="1039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0"/>
          <a:ext cx="7277427"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6127138"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066800">
            <a:lnSpc>
              <a:spcPct val="100000"/>
            </a:lnSpc>
            <a:spcBef>
              <a:spcPct val="0"/>
            </a:spcBef>
            <a:spcAft>
              <a:spcPct val="35000"/>
            </a:spcAft>
            <a:buNone/>
          </a:pPr>
          <a:r>
            <a:rPr lang="en-US" sz="2400" b="0" kern="1200" dirty="0">
              <a:solidFill>
                <a:schemeClr val="bg1"/>
              </a:solidFill>
            </a:rPr>
            <a:t>TOPIC </a:t>
          </a:r>
          <a:r>
            <a:rPr lang="en-US" sz="2400" kern="1200" dirty="0">
              <a:solidFill>
                <a:schemeClr val="bg1"/>
              </a:solidFill>
            </a:rPr>
            <a:t> 6     Communication</a:t>
          </a:r>
        </a:p>
      </dsp:txBody>
      <dsp:txXfrm>
        <a:off x="1150288" y="4675"/>
        <a:ext cx="6127138" cy="995920"/>
      </dsp:txXfrm>
    </dsp:sp>
    <dsp:sp modelId="{FA3369E0-5B38-4FDD-A9F5-22B9810A03F7}">
      <dsp:nvSpPr>
        <dsp:cNvPr id="0" name=""/>
        <dsp:cNvSpPr/>
      </dsp:nvSpPr>
      <dsp:spPr>
        <a:xfrm>
          <a:off x="0" y="1249576"/>
          <a:ext cx="7277427"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301265" y="1473658"/>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6127138"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066800">
            <a:lnSpc>
              <a:spcPct val="100000"/>
            </a:lnSpc>
            <a:spcBef>
              <a:spcPct val="0"/>
            </a:spcBef>
            <a:spcAft>
              <a:spcPct val="35000"/>
            </a:spcAft>
            <a:buNone/>
          </a:pPr>
          <a:r>
            <a:rPr lang="en-US" sz="2400" b="0" kern="1200" dirty="0">
              <a:solidFill>
                <a:schemeClr val="bg1"/>
              </a:solidFill>
            </a:rPr>
            <a:t>TOPIC </a:t>
          </a:r>
          <a:r>
            <a:rPr lang="en-US" sz="2400" kern="1200" dirty="0">
              <a:solidFill>
                <a:schemeClr val="bg1"/>
              </a:solidFill>
            </a:rPr>
            <a:t> 7	     Cultivate Relationship between 	     	     SAC &amp; SAF	</a:t>
          </a:r>
        </a:p>
      </dsp:txBody>
      <dsp:txXfrm>
        <a:off x="1150288" y="1249576"/>
        <a:ext cx="6127138" cy="995920"/>
      </dsp:txXfrm>
    </dsp:sp>
    <dsp:sp modelId="{DB8ABDAA-976A-4A84-A3C3-277080E19DCA}">
      <dsp:nvSpPr>
        <dsp:cNvPr id="0" name=""/>
        <dsp:cNvSpPr/>
      </dsp:nvSpPr>
      <dsp:spPr>
        <a:xfrm>
          <a:off x="0" y="2494477"/>
          <a:ext cx="7277427"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6127138"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066800">
            <a:lnSpc>
              <a:spcPct val="100000"/>
            </a:lnSpc>
            <a:spcBef>
              <a:spcPct val="0"/>
            </a:spcBef>
            <a:spcAft>
              <a:spcPct val="35000"/>
            </a:spcAft>
            <a:buNone/>
          </a:pPr>
          <a:r>
            <a:rPr lang="en-US" sz="2400" b="0" kern="1200" dirty="0">
              <a:solidFill>
                <a:schemeClr val="bg1"/>
              </a:solidFill>
            </a:rPr>
            <a:t>TOPIC </a:t>
          </a:r>
          <a:r>
            <a:rPr lang="en-US" sz="2400" kern="1200" dirty="0">
              <a:solidFill>
                <a:schemeClr val="bg1"/>
              </a:solidFill>
            </a:rPr>
            <a:t> 8     Meeting Calendars &amp; Establishing 	     Meeting Dates	</a:t>
          </a:r>
        </a:p>
      </dsp:txBody>
      <dsp:txXfrm>
        <a:off x="1150288" y="2494477"/>
        <a:ext cx="6127138" cy="995920"/>
      </dsp:txXfrm>
    </dsp:sp>
    <dsp:sp modelId="{C2FCE80A-DCA0-4D7F-8F72-19CB2337E588}">
      <dsp:nvSpPr>
        <dsp:cNvPr id="0" name=""/>
        <dsp:cNvSpPr/>
      </dsp:nvSpPr>
      <dsp:spPr>
        <a:xfrm>
          <a:off x="0" y="3739377"/>
          <a:ext cx="7277427"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6127138"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066800">
            <a:lnSpc>
              <a:spcPct val="100000"/>
            </a:lnSpc>
            <a:spcBef>
              <a:spcPct val="0"/>
            </a:spcBef>
            <a:spcAft>
              <a:spcPct val="35000"/>
            </a:spcAft>
            <a:buNone/>
          </a:pPr>
          <a:r>
            <a:rPr lang="en-US" sz="2400" b="0" kern="1200" dirty="0">
              <a:solidFill>
                <a:schemeClr val="bg1"/>
              </a:solidFill>
            </a:rPr>
            <a:t>TOPIC </a:t>
          </a:r>
          <a:r>
            <a:rPr lang="en-US" sz="2400" kern="1200" dirty="0">
              <a:solidFill>
                <a:schemeClr val="bg1"/>
              </a:solidFill>
            </a:rPr>
            <a:t> 9     Principals Check List &amp; Questions 	</a:t>
          </a:r>
        </a:p>
      </dsp:txBody>
      <dsp:txXfrm>
        <a:off x="1150288" y="3739377"/>
        <a:ext cx="6127138" cy="995920"/>
      </dsp:txXfrm>
    </dsp:sp>
    <dsp:sp modelId="{343A76ED-9DD6-4B0A-830E-16ED952B3D06}">
      <dsp:nvSpPr>
        <dsp:cNvPr id="0" name=""/>
        <dsp:cNvSpPr/>
      </dsp:nvSpPr>
      <dsp:spPr>
        <a:xfrm>
          <a:off x="0" y="4988954"/>
          <a:ext cx="7277427"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6127138"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bg1"/>
              </a:solidFill>
            </a:rPr>
            <a:t>	Addendum – Election Process</a:t>
          </a:r>
        </a:p>
      </dsp:txBody>
      <dsp:txXfrm>
        <a:off x="1150288" y="4984278"/>
        <a:ext cx="6127138" cy="995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351743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Advocated for posting accurate information on school’s websites</a:t>
          </a:r>
          <a:endParaRPr lang="en-US" sz="2400" kern="1200" noProof="1">
            <a:solidFill>
              <a:schemeClr val="bg1"/>
            </a:solidFill>
          </a:endParaRPr>
        </a:p>
      </dsp:txBody>
      <dsp:txXfrm>
        <a:off x="0" y="1336626"/>
        <a:ext cx="3286125" cy="2110462"/>
      </dsp:txXfrm>
    </dsp:sp>
    <dsp:sp modelId="{8157E768-0524-44F1-8F00-7DF53576D2D6}">
      <dsp:nvSpPr>
        <dsp:cNvPr id="0" name=""/>
        <dsp:cNvSpPr/>
      </dsp:nvSpPr>
      <dsp:spPr>
        <a:xfrm>
          <a:off x="1115446" y="351743"/>
          <a:ext cx="1055231" cy="1055231"/>
        </a:xfrm>
        <a:prstGeom prst="rect">
          <a:avLst/>
        </a:prstGeom>
        <a:blipFill rotWithShape="0">
          <a:blip xmlns:r="http://schemas.openxmlformats.org/officeDocument/2006/relationships" r:embed="rId1"/>
          <a:srcRect/>
          <a:stretch>
            <a:fillRect t="-7000" b="-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70" tIns="12700" rIns="8227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115446" y="351743"/>
        <a:ext cx="1055231" cy="1055231"/>
      </dsp:txXfrm>
    </dsp:sp>
    <dsp:sp modelId="{676D607A-85D2-4EAF-B264-A9D94B61A4FF}">
      <dsp:nvSpPr>
        <dsp:cNvPr id="0" name=""/>
        <dsp:cNvSpPr/>
      </dsp:nvSpPr>
      <dsp:spPr>
        <a:xfrm>
          <a:off x="0" y="3517365"/>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351743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en-US" sz="2400" b="0" kern="1200" dirty="0">
              <a:solidFill>
                <a:schemeClr val="bg1"/>
              </a:solidFill>
            </a:rPr>
            <a:t>Advocated for not using social security numbers to identify children.</a:t>
          </a:r>
          <a:endParaRPr lang="en-US" sz="2400" kern="1200" dirty="0">
            <a:solidFill>
              <a:srgbClr val="FFFFFF"/>
            </a:solidFill>
            <a:latin typeface="Calibri"/>
            <a:ea typeface="+mn-ea"/>
            <a:cs typeface="+mn-cs"/>
          </a:endParaRPr>
        </a:p>
      </dsp:txBody>
      <dsp:txXfrm>
        <a:off x="3614737" y="1336626"/>
        <a:ext cx="3286125" cy="2110462"/>
      </dsp:txXfrm>
    </dsp:sp>
    <dsp:sp modelId="{AFA09309-0DCE-4477-82D3-AAF980A85A37}">
      <dsp:nvSpPr>
        <dsp:cNvPr id="0" name=""/>
        <dsp:cNvSpPr/>
      </dsp:nvSpPr>
      <dsp:spPr>
        <a:xfrm>
          <a:off x="4730184" y="351743"/>
          <a:ext cx="1055231" cy="1055231"/>
        </a:xfrm>
        <a:prstGeom prst="rect">
          <a:avLst/>
        </a:prstGeom>
        <a:blipFill rotWithShape="0">
          <a:blip xmlns:r="http://schemas.openxmlformats.org/officeDocument/2006/relationships" r:embed="rId2"/>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70" tIns="12700" rIns="8227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730184" y="351743"/>
        <a:ext cx="1055231" cy="1055231"/>
      </dsp:txXfrm>
    </dsp:sp>
    <dsp:sp modelId="{70685E0F-5EC9-4D84-80D5-F2F78DC3CFFC}">
      <dsp:nvSpPr>
        <dsp:cNvPr id="0" name=""/>
        <dsp:cNvSpPr/>
      </dsp:nvSpPr>
      <dsp:spPr>
        <a:xfrm>
          <a:off x="3614737" y="3517365"/>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351743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ctr" defTabSz="711200">
            <a:lnSpc>
              <a:spcPct val="90000"/>
            </a:lnSpc>
            <a:spcBef>
              <a:spcPct val="0"/>
            </a:spcBef>
            <a:spcAft>
              <a:spcPct val="35000"/>
            </a:spcAft>
            <a:buNone/>
          </a:pPr>
          <a:r>
            <a:rPr lang="en-US" sz="2400" b="0" kern="1200" dirty="0">
              <a:solidFill>
                <a:schemeClr val="bg1"/>
              </a:solidFill>
            </a:rPr>
            <a:t>Advocated for defibrillators in every high school.</a:t>
          </a:r>
          <a:endParaRPr lang="en-US" sz="2400" kern="1200" noProof="1">
            <a:solidFill>
              <a:schemeClr val="bg1"/>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7229475" y="1336626"/>
        <a:ext cx="3286125" cy="2110462"/>
      </dsp:txXfrm>
    </dsp:sp>
    <dsp:sp modelId="{9718E67E-2C8C-4093-AB5F-E3BEFAAEA31B}">
      <dsp:nvSpPr>
        <dsp:cNvPr id="0" name=""/>
        <dsp:cNvSpPr/>
      </dsp:nvSpPr>
      <dsp:spPr>
        <a:xfrm>
          <a:off x="8184305" y="241862"/>
          <a:ext cx="1055231" cy="1055231"/>
        </a:xfrm>
        <a:prstGeom prst="rect">
          <a:avLst/>
        </a:prstGeom>
        <a:blipFill rotWithShape="0">
          <a:blip xmlns:r="http://schemas.openxmlformats.org/officeDocument/2006/relationships" r:embed="rId3"/>
          <a:srcRect/>
          <a:stretch>
            <a:fillRect t="-15000" b="-1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270" tIns="12700" rIns="8227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184305" y="241862"/>
        <a:ext cx="1055231" cy="1055231"/>
      </dsp:txXfrm>
    </dsp:sp>
    <dsp:sp modelId="{13CAC05E-7817-4F00-94BF-9DC0F20DF1D8}">
      <dsp:nvSpPr>
        <dsp:cNvPr id="0" name=""/>
        <dsp:cNvSpPr/>
      </dsp:nvSpPr>
      <dsp:spPr>
        <a:xfrm>
          <a:off x="7229475" y="3517365"/>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1937" y="0"/>
          <a:ext cx="3700203" cy="351743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88" tIns="330200" rIns="241388" bIns="330200" numCol="1" spcCol="1270" anchor="t" anchorCtr="0">
          <a:noAutofit/>
        </a:bodyPr>
        <a:lstStyle/>
        <a:p>
          <a:pPr marL="0" lvl="0" indent="0" algn="l" defTabSz="800100">
            <a:lnSpc>
              <a:spcPct val="100000"/>
            </a:lnSpc>
            <a:spcBef>
              <a:spcPct val="0"/>
            </a:spcBef>
            <a:spcAft>
              <a:spcPct val="35000"/>
            </a:spcAft>
            <a:buNone/>
          </a:pPr>
          <a:r>
            <a:rPr lang="en-US" sz="1800" kern="1200" noProof="1">
              <a:solidFill>
                <a:schemeClr val="bg1"/>
              </a:solidFill>
            </a:rPr>
            <a:t>Make up Policy (Policy 6000.1) Homework Policy</a:t>
          </a:r>
        </a:p>
        <a:p>
          <a:pPr marL="0" lvl="0" indent="0" algn="l" defTabSz="800100">
            <a:lnSpc>
              <a:spcPct val="100000"/>
            </a:lnSpc>
            <a:spcBef>
              <a:spcPct val="0"/>
            </a:spcBef>
            <a:spcAft>
              <a:spcPct val="35000"/>
            </a:spcAft>
            <a:buNone/>
          </a:pPr>
          <a:r>
            <a:rPr lang="en-US" sz="1800" kern="1200" noProof="1">
              <a:solidFill>
                <a:schemeClr val="bg1"/>
              </a:solidFill>
            </a:rPr>
            <a:t>Code of Conduct, Discipine Matrix</a:t>
          </a:r>
        </a:p>
        <a:p>
          <a:pPr marL="0" lvl="0" indent="0" algn="l" defTabSz="800100">
            <a:lnSpc>
              <a:spcPct val="100000"/>
            </a:lnSpc>
            <a:spcBef>
              <a:spcPct val="0"/>
            </a:spcBef>
            <a:spcAft>
              <a:spcPct val="35000"/>
            </a:spcAft>
            <a:buNone/>
          </a:pPr>
          <a:r>
            <a:rPr lang="en-US" sz="1800" kern="1200" noProof="1">
              <a:solidFill>
                <a:schemeClr val="bg1"/>
              </a:solidFill>
            </a:rPr>
            <a:t> Calendar</a:t>
          </a:r>
        </a:p>
        <a:p>
          <a:pPr marL="0" lvl="0" indent="0" algn="l" defTabSz="800100">
            <a:lnSpc>
              <a:spcPct val="100000"/>
            </a:lnSpc>
            <a:spcBef>
              <a:spcPct val="0"/>
            </a:spcBef>
            <a:spcAft>
              <a:spcPct val="35000"/>
            </a:spcAft>
            <a:buNone/>
          </a:pPr>
          <a:r>
            <a:rPr lang="en-US" sz="1800" kern="1200" noProof="1">
              <a:solidFill>
                <a:schemeClr val="bg1"/>
              </a:solidFill>
            </a:rPr>
            <a:t>Attendance Committees</a:t>
          </a:r>
        </a:p>
        <a:p>
          <a:pPr marL="0" lvl="0" indent="0" algn="l" defTabSz="800100">
            <a:lnSpc>
              <a:spcPct val="100000"/>
            </a:lnSpc>
            <a:spcBef>
              <a:spcPct val="0"/>
            </a:spcBef>
            <a:spcAft>
              <a:spcPct val="35000"/>
            </a:spcAft>
            <a:buNone/>
          </a:pPr>
          <a:r>
            <a:rPr lang="en-US" sz="1600" kern="1200" noProof="1">
              <a:solidFill>
                <a:schemeClr val="bg1"/>
              </a:solidFill>
            </a:rPr>
            <a:t> </a:t>
          </a:r>
        </a:p>
      </dsp:txBody>
      <dsp:txXfrm>
        <a:off x="1937" y="1336626"/>
        <a:ext cx="3700203" cy="2110462"/>
      </dsp:txXfrm>
    </dsp:sp>
    <dsp:sp modelId="{8157E768-0524-44F1-8F00-7DF53576D2D6}">
      <dsp:nvSpPr>
        <dsp:cNvPr id="0" name=""/>
        <dsp:cNvSpPr/>
      </dsp:nvSpPr>
      <dsp:spPr>
        <a:xfrm>
          <a:off x="1449524" y="480513"/>
          <a:ext cx="853423" cy="1055231"/>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7" tIns="12700" rIns="8687"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449524" y="480513"/>
        <a:ext cx="853423" cy="1055231"/>
      </dsp:txXfrm>
    </dsp:sp>
    <dsp:sp modelId="{676D607A-85D2-4EAF-B264-A9D94B61A4FF}">
      <dsp:nvSpPr>
        <dsp:cNvPr id="0" name=""/>
        <dsp:cNvSpPr/>
      </dsp:nvSpPr>
      <dsp:spPr>
        <a:xfrm>
          <a:off x="303966" y="3517365"/>
          <a:ext cx="309614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4063864" y="0"/>
          <a:ext cx="3096145" cy="351743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000" b="0" kern="1200" dirty="0">
              <a:solidFill>
                <a:schemeClr val="bg1"/>
              </a:solidFill>
            </a:rPr>
            <a:t>Website Governance</a:t>
          </a:r>
        </a:p>
        <a:p>
          <a:pPr marL="0" lvl="0" indent="0" algn="l" defTabSz="711200">
            <a:lnSpc>
              <a:spcPct val="90000"/>
            </a:lnSpc>
            <a:spcBef>
              <a:spcPct val="0"/>
            </a:spcBef>
            <a:spcAft>
              <a:spcPct val="35000"/>
            </a:spcAft>
            <a:buNone/>
          </a:pPr>
          <a:r>
            <a:rPr lang="en-US" sz="2000" b="0" kern="1200" dirty="0">
              <a:solidFill>
                <a:schemeClr val="bg1"/>
              </a:solidFill>
              <a:latin typeface="Calibri"/>
              <a:ea typeface="+mn-ea"/>
              <a:cs typeface="+mn-cs"/>
            </a:rPr>
            <a:t>Audit Committee</a:t>
          </a:r>
        </a:p>
        <a:p>
          <a:pPr marL="0" lvl="0" indent="0" algn="l" defTabSz="711200">
            <a:lnSpc>
              <a:spcPct val="90000"/>
            </a:lnSpc>
            <a:spcBef>
              <a:spcPct val="0"/>
            </a:spcBef>
            <a:spcAft>
              <a:spcPct val="35000"/>
            </a:spcAft>
            <a:buNone/>
          </a:pPr>
          <a:r>
            <a:rPr lang="en-US" sz="2000" b="0" kern="1200" dirty="0">
              <a:solidFill>
                <a:schemeClr val="bg1"/>
              </a:solidFill>
              <a:latin typeface="Calibri"/>
              <a:ea typeface="+mn-ea"/>
              <a:cs typeface="+mn-cs"/>
            </a:rPr>
            <a:t>Technology Advisory </a:t>
          </a:r>
        </a:p>
        <a:p>
          <a:pPr marL="0" lvl="0" indent="0" algn="l" defTabSz="711200">
            <a:lnSpc>
              <a:spcPct val="90000"/>
            </a:lnSpc>
            <a:spcBef>
              <a:spcPct val="0"/>
            </a:spcBef>
            <a:spcAft>
              <a:spcPct val="35000"/>
            </a:spcAft>
            <a:buNone/>
          </a:pPr>
          <a:r>
            <a:rPr lang="en-US" sz="2000" b="0" kern="1200" dirty="0">
              <a:solidFill>
                <a:schemeClr val="bg1"/>
              </a:solidFill>
              <a:latin typeface="Calibri"/>
              <a:ea typeface="+mn-ea"/>
              <a:cs typeface="+mn-cs"/>
            </a:rPr>
            <a:t>Facilities Task Force</a:t>
          </a:r>
        </a:p>
      </dsp:txBody>
      <dsp:txXfrm>
        <a:off x="4063864" y="1336626"/>
        <a:ext cx="3096145" cy="2110462"/>
      </dsp:txXfrm>
    </dsp:sp>
    <dsp:sp modelId="{AFA09309-0DCE-4477-82D3-AAF980A85A37}">
      <dsp:nvSpPr>
        <dsp:cNvPr id="0" name=""/>
        <dsp:cNvSpPr/>
      </dsp:nvSpPr>
      <dsp:spPr>
        <a:xfrm>
          <a:off x="5512748" y="701647"/>
          <a:ext cx="94160" cy="355422"/>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7" tIns="12700" rIns="8687" bIns="1270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512748" y="701647"/>
        <a:ext cx="94160" cy="355422"/>
      </dsp:txXfrm>
    </dsp:sp>
    <dsp:sp modelId="{70685E0F-5EC9-4D84-80D5-F2F78DC3CFFC}">
      <dsp:nvSpPr>
        <dsp:cNvPr id="0" name=""/>
        <dsp:cNvSpPr/>
      </dsp:nvSpPr>
      <dsp:spPr>
        <a:xfrm>
          <a:off x="4011756" y="3517365"/>
          <a:ext cx="309614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417516" y="0"/>
          <a:ext cx="3096145" cy="351743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endParaRPr lang="en-US" sz="2000" kern="1200" noProof="1">
            <a:solidFill>
              <a:schemeClr val="bg1"/>
            </a:solidFill>
            <a:latin typeface="Calibri"/>
            <a:ea typeface="+mn-ea"/>
            <a:cs typeface="+mn-cs"/>
          </a:endParaRPr>
        </a:p>
        <a:p>
          <a:pPr marL="0" lvl="0" indent="0" algn="ctr" defTabSz="711200">
            <a:lnSpc>
              <a:spcPct val="90000"/>
            </a:lnSpc>
            <a:spcBef>
              <a:spcPct val="0"/>
            </a:spcBef>
            <a:spcAft>
              <a:spcPct val="35000"/>
            </a:spcAft>
            <a:buNone/>
          </a:pPr>
          <a:r>
            <a:rPr lang="en-US" sz="2000" kern="1200" noProof="1">
              <a:solidFill>
                <a:schemeClr val="bg1"/>
              </a:solidFill>
              <a:latin typeface="Calibri"/>
              <a:ea typeface="+mn-ea"/>
              <a:cs typeface="+mn-cs"/>
            </a:rPr>
            <a:t>Reporting Absences on line</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7417516" y="1336626"/>
        <a:ext cx="3096145" cy="2110462"/>
      </dsp:txXfrm>
    </dsp:sp>
    <dsp:sp modelId="{9718E67E-2C8C-4093-AB5F-E3BEFAAEA31B}">
      <dsp:nvSpPr>
        <dsp:cNvPr id="0" name=""/>
        <dsp:cNvSpPr/>
      </dsp:nvSpPr>
      <dsp:spPr>
        <a:xfrm>
          <a:off x="8907375" y="351743"/>
          <a:ext cx="116427" cy="105523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87" tIns="12700" rIns="8687"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924425" y="506278"/>
        <a:ext cx="82327" cy="746161"/>
      </dsp:txXfrm>
    </dsp:sp>
    <dsp:sp modelId="{13CAC05E-7817-4F00-94BF-9DC0F20DF1D8}">
      <dsp:nvSpPr>
        <dsp:cNvPr id="0" name=""/>
        <dsp:cNvSpPr/>
      </dsp:nvSpPr>
      <dsp:spPr>
        <a:xfrm>
          <a:off x="7417516" y="3517365"/>
          <a:ext cx="309614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429768" cy="3517437"/>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7398" tIns="330200" rIns="267398" bIns="330200" numCol="1" spcCol="1270" anchor="t" anchorCtr="0">
          <a:noAutofit/>
        </a:bodyPr>
        <a:lstStyle/>
        <a:p>
          <a:pPr marL="0" lvl="0" indent="0" algn="l" defTabSz="1066800">
            <a:lnSpc>
              <a:spcPct val="90000"/>
            </a:lnSpc>
            <a:spcBef>
              <a:spcPct val="0"/>
            </a:spcBef>
            <a:spcAft>
              <a:spcPct val="35000"/>
            </a:spcAft>
            <a:buNone/>
          </a:pPr>
          <a:endParaRPr lang="en-US" sz="2400" kern="1200" noProof="1">
            <a:solidFill>
              <a:schemeClr val="bg1"/>
            </a:solidFill>
          </a:endParaRPr>
        </a:p>
        <a:p>
          <a:pPr marL="0" lvl="0" indent="0" algn="ctr" defTabSz="1066800">
            <a:lnSpc>
              <a:spcPct val="90000"/>
            </a:lnSpc>
            <a:spcBef>
              <a:spcPct val="0"/>
            </a:spcBef>
            <a:spcAft>
              <a:spcPct val="35000"/>
            </a:spcAft>
            <a:buNone/>
          </a:pPr>
          <a:r>
            <a:rPr lang="en-US" sz="2000" kern="1200" noProof="1">
              <a:solidFill>
                <a:schemeClr val="bg1"/>
              </a:solidFill>
            </a:rPr>
            <a:t>Equity in replacing student ID’s</a:t>
          </a:r>
        </a:p>
      </dsp:txBody>
      <dsp:txXfrm>
        <a:off x="0" y="1336626"/>
        <a:ext cx="3429768" cy="2110462"/>
      </dsp:txXfrm>
    </dsp:sp>
    <dsp:sp modelId="{8157E768-0524-44F1-8F00-7DF53576D2D6}">
      <dsp:nvSpPr>
        <dsp:cNvPr id="0" name=""/>
        <dsp:cNvSpPr/>
      </dsp:nvSpPr>
      <dsp:spPr>
        <a:xfrm>
          <a:off x="1523164" y="359995"/>
          <a:ext cx="337083" cy="1055231"/>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80" tIns="12700" rIns="2628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1523164" y="359995"/>
        <a:ext cx="337083" cy="1055231"/>
      </dsp:txXfrm>
    </dsp:sp>
    <dsp:sp modelId="{676D607A-85D2-4EAF-B264-A9D94B61A4FF}">
      <dsp:nvSpPr>
        <dsp:cNvPr id="0" name=""/>
        <dsp:cNvSpPr/>
      </dsp:nvSpPr>
      <dsp:spPr>
        <a:xfrm>
          <a:off x="0" y="3517365"/>
          <a:ext cx="3429768"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772744" y="0"/>
          <a:ext cx="3429768" cy="351743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Vaping Policy language</a:t>
          </a:r>
        </a:p>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Anti bullying policy language</a:t>
          </a:r>
        </a:p>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SAC 1403 – School Accountability Funds</a:t>
          </a:r>
        </a:p>
        <a:p>
          <a:pPr marL="0" lvl="0" indent="0" algn="l" defTabSz="711200">
            <a:lnSpc>
              <a:spcPct val="90000"/>
            </a:lnSpc>
            <a:spcBef>
              <a:spcPct val="0"/>
            </a:spcBef>
            <a:spcAft>
              <a:spcPct val="35000"/>
            </a:spcAft>
            <a:buNone/>
          </a:pPr>
          <a:r>
            <a:rPr lang="en-US" sz="1600" kern="1200" dirty="0">
              <a:solidFill>
                <a:srgbClr val="FFFFFF"/>
              </a:solidFill>
              <a:latin typeface="Calibri"/>
              <a:ea typeface="+mn-ea"/>
              <a:cs typeface="+mn-cs"/>
            </a:rPr>
            <a:t>Increasing Dual Enrollment opportunities</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3772744" y="1336626"/>
        <a:ext cx="3429768" cy="2110462"/>
      </dsp:txXfrm>
    </dsp:sp>
    <dsp:sp modelId="{AFA09309-0DCE-4477-82D3-AAF980A85A37}">
      <dsp:nvSpPr>
        <dsp:cNvPr id="0" name=""/>
        <dsp:cNvSpPr/>
      </dsp:nvSpPr>
      <dsp:spPr>
        <a:xfrm>
          <a:off x="5211235" y="351743"/>
          <a:ext cx="552786" cy="1055231"/>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80" tIns="12700" rIns="2628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dirty="0">
              <a:solidFill>
                <a:srgbClr val="FFFFFF"/>
              </a:solidFill>
              <a:latin typeface="+mn-lt"/>
              <a:ea typeface="+mn-ea"/>
              <a:cs typeface="+mn-cs"/>
            </a:rPr>
            <a:t>Revisiting:</a:t>
          </a:r>
        </a:p>
        <a:p>
          <a:pPr>
            <a:spcBef>
              <a:spcPct val="0"/>
            </a:spcBef>
            <a:buNone/>
          </a:pPr>
          <a:endParaRPr lang="en-US" dirty="0"/>
        </a:p>
      </dsp:txBody>
      <dsp:txXfrm>
        <a:off x="5211235" y="351743"/>
        <a:ext cx="552786" cy="1055231"/>
      </dsp:txXfrm>
    </dsp:sp>
    <dsp:sp modelId="{70685E0F-5EC9-4D84-80D5-F2F78DC3CFFC}">
      <dsp:nvSpPr>
        <dsp:cNvPr id="0" name=""/>
        <dsp:cNvSpPr/>
      </dsp:nvSpPr>
      <dsp:spPr>
        <a:xfrm>
          <a:off x="3772744" y="3517365"/>
          <a:ext cx="3429768"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545489" y="0"/>
          <a:ext cx="3429768" cy="3517437"/>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Informing parents on legislative initiatives.</a:t>
          </a:r>
        </a:p>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Monthly updates from district staff on testing requirements.</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7545489" y="1336626"/>
        <a:ext cx="3429768" cy="2110462"/>
      </dsp:txXfrm>
    </dsp:sp>
    <dsp:sp modelId="{9718E67E-2C8C-4093-AB5F-E3BEFAAEA31B}">
      <dsp:nvSpPr>
        <dsp:cNvPr id="0" name=""/>
        <dsp:cNvSpPr/>
      </dsp:nvSpPr>
      <dsp:spPr>
        <a:xfrm>
          <a:off x="8887331" y="359847"/>
          <a:ext cx="643468" cy="1055231"/>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80" tIns="12700" rIns="2628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887331" y="359847"/>
        <a:ext cx="643468" cy="1055231"/>
      </dsp:txXfrm>
    </dsp:sp>
    <dsp:sp modelId="{13CAC05E-7817-4F00-94BF-9DC0F20DF1D8}">
      <dsp:nvSpPr>
        <dsp:cNvPr id="0" name=""/>
        <dsp:cNvSpPr/>
      </dsp:nvSpPr>
      <dsp:spPr>
        <a:xfrm>
          <a:off x="7545489" y="3517365"/>
          <a:ext cx="3429768"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chemeClr val="bg1"/>
            </a:solidFill>
          </a:endParaRPr>
        </a:p>
        <a:p>
          <a:pPr marL="0" lvl="0" indent="0" algn="l" defTabSz="889000">
            <a:lnSpc>
              <a:spcPct val="90000"/>
            </a:lnSpc>
            <a:spcBef>
              <a:spcPct val="0"/>
            </a:spcBef>
            <a:spcAft>
              <a:spcPct val="35000"/>
            </a:spcAft>
            <a:buNone/>
          </a:pPr>
          <a:r>
            <a:rPr lang="en-US" sz="2000" kern="1200" dirty="0">
              <a:solidFill>
                <a:schemeClr val="bg1"/>
              </a:solidFill>
            </a:rPr>
            <a:t>Provide SAF the ability to utilize the school’s social media platforms to inform and engage the community.</a:t>
          </a:r>
          <a:endParaRPr lang="en-US" sz="1600" kern="1200" noProof="1">
            <a:solidFill>
              <a:schemeClr val="bg1"/>
            </a:solidFill>
          </a:endParaRP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The SAF Chair is a member of SAC</a:t>
          </a:r>
        </a:p>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Provide report at SAC meeting.</a:t>
          </a:r>
        </a:p>
        <a:p>
          <a:pPr marL="0" lvl="0" indent="0" algn="l" defTabSz="711200">
            <a:lnSpc>
              <a:spcPct val="90000"/>
            </a:lnSpc>
            <a:spcBef>
              <a:spcPct val="0"/>
            </a:spcBef>
            <a:spcAft>
              <a:spcPct val="35000"/>
            </a:spcAft>
            <a:buNone/>
          </a:pPr>
          <a:r>
            <a:rPr lang="en-US" sz="2000" kern="1200" noProof="1">
              <a:solidFill>
                <a:srgbClr val="FFFFFF"/>
              </a:solidFill>
              <a:latin typeface="Calibri"/>
              <a:ea typeface="+mn-ea"/>
              <a:cs typeface="+mn-cs"/>
            </a:rPr>
            <a:t>Share information.</a:t>
          </a:r>
        </a:p>
        <a:p>
          <a:pPr marL="0" lvl="0" indent="0" algn="l" defTabSz="711200">
            <a:lnSpc>
              <a:spcPct val="90000"/>
            </a:lnSpc>
            <a:spcBef>
              <a:spcPct val="0"/>
            </a:spcBef>
            <a:spcAft>
              <a:spcPct val="35000"/>
            </a:spcAft>
            <a:buNone/>
          </a:pPr>
          <a:r>
            <a:rPr lang="en-US" sz="2000" kern="1200" noProof="1">
              <a:solidFill>
                <a:srgbClr val="FFFFFF"/>
              </a:solidFill>
              <a:latin typeface="Calibri"/>
              <a:ea typeface="+mn-ea"/>
              <a:cs typeface="+mn-cs"/>
            </a:rPr>
            <a:t>Open line of communication.</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3614737"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Principals to provide contact person to make copies of agenda &amp; minutes to their school</a:t>
          </a:r>
          <a:r>
            <a:rPr lang="en-US" sz="1600" kern="1200" noProof="1">
              <a:solidFill>
                <a:srgbClr val="FFFFFF"/>
              </a:solidFill>
              <a:latin typeface="Calibri"/>
              <a:ea typeface="+mn-ea"/>
              <a:cs typeface="+mn-cs"/>
            </a:rPr>
            <a:t>. </a:t>
          </a:r>
        </a:p>
        <a:p>
          <a:pPr marL="0" lvl="0" indent="0" algn="l" defTabSz="711200">
            <a:lnSpc>
              <a:spcPct val="90000"/>
            </a:lnSpc>
            <a:spcBef>
              <a:spcPct val="0"/>
            </a:spcBef>
            <a:spcAft>
              <a:spcPct val="35000"/>
            </a:spcAft>
            <a:buNone/>
          </a:pPr>
          <a:endParaRPr lang="en-US" sz="1600" kern="1200" noProof="1">
            <a:solidFill>
              <a:srgbClr val="FFFFFF"/>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2532474"/>
          <a:ext cx="8447691" cy="16128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5635" tIns="1332992" rIns="655635"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2532474"/>
        <a:ext cx="8447691" cy="1612800"/>
      </dsp:txXfrm>
    </dsp:sp>
    <dsp:sp modelId="{8EFCDC49-2431-44A7-9E88-01190BAF5B19}">
      <dsp:nvSpPr>
        <dsp:cNvPr id="0" name=""/>
        <dsp:cNvSpPr/>
      </dsp:nvSpPr>
      <dsp:spPr>
        <a:xfrm>
          <a:off x="109798" y="19883"/>
          <a:ext cx="7705907" cy="1637514"/>
        </a:xfrm>
        <a:prstGeom prst="rect">
          <a:avLst/>
        </a:prstGeom>
        <a:solidFill>
          <a:srgbClr val="0C5E6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512" tIns="0" rIns="223512" bIns="0" numCol="1" spcCol="1270" anchor="ctr" anchorCtr="0">
          <a:noAutofit/>
        </a:bodyPr>
        <a:lstStyle/>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r>
            <a:rPr lang="en-ZA" sz="2800" kern="1200" dirty="0">
              <a:solidFill>
                <a:schemeClr val="tx1"/>
              </a:solidFill>
            </a:rPr>
            <a:t> </a:t>
          </a: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ctr" defTabSz="1244600">
            <a:lnSpc>
              <a:spcPct val="90000"/>
            </a:lnSpc>
            <a:spcBef>
              <a:spcPct val="0"/>
            </a:spcBef>
            <a:spcAft>
              <a:spcPct val="35000"/>
            </a:spcAft>
            <a:buNone/>
          </a:pPr>
          <a:endParaRPr lang="en-ZA" sz="4400" kern="1200" dirty="0">
            <a:solidFill>
              <a:schemeClr val="bg1"/>
            </a:solidFill>
          </a:endParaRPr>
        </a:p>
        <a:p>
          <a:pPr marL="0" lvl="0" indent="0" algn="ctr" defTabSz="1244600">
            <a:lnSpc>
              <a:spcPct val="90000"/>
            </a:lnSpc>
            <a:spcBef>
              <a:spcPct val="0"/>
            </a:spcBef>
            <a:spcAft>
              <a:spcPct val="35000"/>
            </a:spcAft>
            <a:buNone/>
          </a:pPr>
          <a:endParaRPr lang="en-ZA" sz="4400" kern="1200" dirty="0">
            <a:solidFill>
              <a:schemeClr val="bg1"/>
            </a:solidFill>
          </a:endParaRPr>
        </a:p>
        <a:p>
          <a:pPr marL="0" lvl="0" indent="0" algn="ctr" defTabSz="1244600">
            <a:lnSpc>
              <a:spcPct val="90000"/>
            </a:lnSpc>
            <a:spcBef>
              <a:spcPct val="0"/>
            </a:spcBef>
            <a:spcAft>
              <a:spcPct val="35000"/>
            </a:spcAft>
            <a:buNone/>
          </a:pPr>
          <a:endParaRPr lang="en-ZA" sz="4400" kern="1200" dirty="0">
            <a:solidFill>
              <a:schemeClr val="bg1"/>
            </a:solidFill>
          </a:endParaRPr>
        </a:p>
        <a:p>
          <a:pPr marL="0" lvl="0" indent="0" algn="ctr" defTabSz="1244600">
            <a:lnSpc>
              <a:spcPct val="90000"/>
            </a:lnSpc>
            <a:spcBef>
              <a:spcPct val="0"/>
            </a:spcBef>
            <a:spcAft>
              <a:spcPct val="35000"/>
            </a:spcAft>
            <a:buNone/>
          </a:pPr>
          <a:endParaRPr lang="en-ZA" sz="4400" kern="1200" dirty="0">
            <a:solidFill>
              <a:schemeClr val="bg1"/>
            </a:solidFill>
          </a:endParaRPr>
        </a:p>
        <a:p>
          <a:pPr marL="0" lvl="0" indent="0" algn="ctr" defTabSz="1244600">
            <a:lnSpc>
              <a:spcPct val="90000"/>
            </a:lnSpc>
            <a:spcBef>
              <a:spcPct val="0"/>
            </a:spcBef>
            <a:spcAft>
              <a:spcPct val="35000"/>
            </a:spcAft>
            <a:buNone/>
          </a:pPr>
          <a:r>
            <a:rPr lang="en-ZA" sz="4400" kern="1200" dirty="0">
              <a:solidFill>
                <a:schemeClr val="bg1"/>
              </a:solidFill>
            </a:rPr>
            <a:t>THE ADVISORIES THANK YOU FOR PARTICIPATING</a:t>
          </a:r>
        </a:p>
        <a:p>
          <a:pPr marL="0" lvl="0" indent="0" algn="l" defTabSz="1244600">
            <a:lnSpc>
              <a:spcPct val="90000"/>
            </a:lnSpc>
            <a:spcBef>
              <a:spcPct val="0"/>
            </a:spcBef>
            <a:spcAft>
              <a:spcPct val="35000"/>
            </a:spcAft>
            <a:buNone/>
          </a:pPr>
          <a:r>
            <a:rPr lang="en-ZA" sz="2800" kern="1200" dirty="0">
              <a:solidFill>
                <a:schemeClr val="bg1"/>
              </a:solidFill>
            </a:rPr>
            <a:t> </a:t>
          </a:r>
        </a:p>
        <a:p>
          <a:pPr marL="0" lvl="0" indent="0" algn="l" defTabSz="1244600">
            <a:lnSpc>
              <a:spcPct val="90000"/>
            </a:lnSpc>
            <a:spcBef>
              <a:spcPct val="0"/>
            </a:spcBef>
            <a:spcAft>
              <a:spcPct val="35000"/>
            </a:spcAft>
            <a:buNone/>
          </a:pPr>
          <a:r>
            <a:rPr lang="en-US" sz="2800" kern="1200" dirty="0">
              <a:solidFill>
                <a:schemeClr val="bg1"/>
              </a:solidFill>
            </a:rPr>
            <a:t> It’s been a challenging 17 months for everyone involved in the district. </a:t>
          </a:r>
        </a:p>
        <a:p>
          <a:pPr marL="0" lvl="0" indent="0" algn="l" defTabSz="1244600">
            <a:lnSpc>
              <a:spcPct val="90000"/>
            </a:lnSpc>
            <a:spcBef>
              <a:spcPct val="0"/>
            </a:spcBef>
            <a:spcAft>
              <a:spcPct val="35000"/>
            </a:spcAft>
            <a:buNone/>
          </a:pPr>
          <a:r>
            <a:rPr lang="en-US" sz="2800" kern="1200" dirty="0">
              <a:solidFill>
                <a:schemeClr val="bg1"/>
              </a:solidFill>
            </a:rPr>
            <a:t>Advisories are here to help you build on and sustain the educational momentum in our schools. </a:t>
          </a:r>
        </a:p>
        <a:p>
          <a:pPr marL="0" lvl="0" indent="0" algn="l" defTabSz="1244600">
            <a:lnSpc>
              <a:spcPct val="90000"/>
            </a:lnSpc>
            <a:spcBef>
              <a:spcPct val="0"/>
            </a:spcBef>
            <a:spcAft>
              <a:spcPct val="35000"/>
            </a:spcAft>
            <a:buNone/>
          </a:pPr>
          <a:r>
            <a:rPr lang="en-US" sz="2800" kern="1200" dirty="0">
              <a:solidFill>
                <a:schemeClr val="bg1"/>
              </a:solidFill>
            </a:rPr>
            <a:t>We appreciate your effort in helping us in Building Momentum for the Advisories and countless Volunteers. Support us by supporting your SAF and SAC members.</a:t>
          </a:r>
        </a:p>
        <a:p>
          <a:pPr marL="0" lvl="0" indent="0" algn="l" defTabSz="1244600">
            <a:lnSpc>
              <a:spcPct val="90000"/>
            </a:lnSpc>
            <a:spcBef>
              <a:spcPct val="0"/>
            </a:spcBef>
            <a:spcAft>
              <a:spcPct val="35000"/>
            </a:spcAft>
            <a:buNone/>
          </a:pPr>
          <a:endParaRPr lang="en-US" sz="2800" kern="1200" dirty="0">
            <a:solidFill>
              <a:schemeClr val="bg1"/>
            </a:solidFill>
          </a:endParaRPr>
        </a:p>
        <a:p>
          <a:pPr marL="0" lvl="0" indent="0" algn="l" defTabSz="1244600">
            <a:lnSpc>
              <a:spcPct val="90000"/>
            </a:lnSpc>
            <a:spcBef>
              <a:spcPct val="0"/>
            </a:spcBef>
            <a:spcAft>
              <a:spcPct val="35000"/>
            </a:spcAft>
            <a:buNone/>
          </a:pPr>
          <a:endParaRPr lang="en-US" sz="2800" kern="1200" dirty="0">
            <a:solidFill>
              <a:schemeClr val="bg1"/>
            </a:solidFill>
          </a:endParaRPr>
        </a:p>
        <a:p>
          <a:pPr marL="0" lvl="0" indent="0" algn="l" defTabSz="1244600">
            <a:lnSpc>
              <a:spcPct val="90000"/>
            </a:lnSpc>
            <a:spcBef>
              <a:spcPct val="0"/>
            </a:spcBef>
            <a:spcAft>
              <a:spcPct val="35000"/>
            </a:spcAft>
            <a:buNone/>
          </a:pPr>
          <a:r>
            <a:rPr lang="en-US" sz="2800" kern="1200" dirty="0">
              <a:solidFill>
                <a:schemeClr val="bg1"/>
              </a:solidFill>
            </a:rPr>
            <a:t> </a:t>
          </a:r>
        </a:p>
      </dsp:txBody>
      <dsp:txXfrm>
        <a:off x="109798" y="19883"/>
        <a:ext cx="7705907" cy="16375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2532474"/>
          <a:ext cx="9070258" cy="16128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3953" tIns="1332992" rIns="703953"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2532474"/>
        <a:ext cx="9070258" cy="1612800"/>
      </dsp:txXfrm>
    </dsp:sp>
    <dsp:sp modelId="{8EFCDC49-2431-44A7-9E88-01190BAF5B19}">
      <dsp:nvSpPr>
        <dsp:cNvPr id="0" name=""/>
        <dsp:cNvSpPr/>
      </dsp:nvSpPr>
      <dsp:spPr>
        <a:xfrm>
          <a:off x="0" y="0"/>
          <a:ext cx="7531271" cy="1637514"/>
        </a:xfrm>
        <a:prstGeom prst="rect">
          <a:avLst/>
        </a:prstGeom>
        <a:solidFill>
          <a:srgbClr val="0C5E6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984" tIns="0" rIns="239984" bIns="0" numCol="1" spcCol="1270" anchor="ctr" anchorCtr="0">
          <a:noAutofit/>
        </a:bodyPr>
        <a:lstStyle/>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r>
            <a:rPr lang="en-ZA" sz="2800" kern="1200" dirty="0">
              <a:solidFill>
                <a:schemeClr val="tx1"/>
              </a:solidFill>
            </a:rPr>
            <a:t> </a:t>
          </a: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ctr" defTabSz="1244600">
            <a:lnSpc>
              <a:spcPct val="90000"/>
            </a:lnSpc>
            <a:spcBef>
              <a:spcPct val="0"/>
            </a:spcBef>
            <a:spcAft>
              <a:spcPct val="35000"/>
            </a:spcAft>
            <a:buNone/>
          </a:pPr>
          <a:endParaRPr lang="en-ZA" sz="4400" kern="1200" dirty="0">
            <a:solidFill>
              <a:schemeClr val="bg1"/>
            </a:solidFill>
          </a:endParaRPr>
        </a:p>
        <a:p>
          <a:pPr marL="0" lvl="0" indent="0" algn="ctr" defTabSz="1244600">
            <a:lnSpc>
              <a:spcPct val="90000"/>
            </a:lnSpc>
            <a:spcBef>
              <a:spcPct val="0"/>
            </a:spcBef>
            <a:spcAft>
              <a:spcPct val="35000"/>
            </a:spcAft>
            <a:buNone/>
          </a:pPr>
          <a:endParaRPr lang="en-ZA" sz="4400" kern="1200" dirty="0">
            <a:solidFill>
              <a:schemeClr val="bg1"/>
            </a:solidFill>
          </a:endParaRPr>
        </a:p>
        <a:p>
          <a:pPr marL="0" lvl="0" indent="0" algn="ctr" defTabSz="1244600">
            <a:lnSpc>
              <a:spcPct val="90000"/>
            </a:lnSpc>
            <a:spcBef>
              <a:spcPct val="0"/>
            </a:spcBef>
            <a:spcAft>
              <a:spcPct val="35000"/>
            </a:spcAft>
            <a:buNone/>
          </a:pPr>
          <a:endParaRPr lang="en-ZA" sz="4400" kern="1200" dirty="0">
            <a:solidFill>
              <a:schemeClr val="bg1"/>
            </a:solidFill>
          </a:endParaRPr>
        </a:p>
        <a:p>
          <a:pPr marL="0" lvl="0" indent="0" algn="ctr" defTabSz="1244600">
            <a:lnSpc>
              <a:spcPct val="90000"/>
            </a:lnSpc>
            <a:spcBef>
              <a:spcPct val="0"/>
            </a:spcBef>
            <a:spcAft>
              <a:spcPct val="35000"/>
            </a:spcAft>
            <a:buNone/>
          </a:pPr>
          <a:endParaRPr lang="en-ZA" sz="4400" kern="1200" dirty="0">
            <a:solidFill>
              <a:schemeClr val="bg1"/>
            </a:solidFill>
          </a:endParaRPr>
        </a:p>
        <a:p>
          <a:pPr marL="0" lvl="0" indent="0" algn="ctr" defTabSz="1244600">
            <a:lnSpc>
              <a:spcPct val="90000"/>
            </a:lnSpc>
            <a:spcBef>
              <a:spcPct val="0"/>
            </a:spcBef>
            <a:spcAft>
              <a:spcPct val="35000"/>
            </a:spcAft>
            <a:buNone/>
          </a:pPr>
          <a:r>
            <a:rPr lang="en-ZA" sz="4400" kern="1200" dirty="0">
              <a:solidFill>
                <a:schemeClr val="bg1"/>
              </a:solidFill>
            </a:rPr>
            <a:t>A SPECIAL THANKS TO….</a:t>
          </a:r>
        </a:p>
        <a:p>
          <a:pPr marL="0" lvl="0" indent="0" algn="l" defTabSz="1244600">
            <a:lnSpc>
              <a:spcPct val="90000"/>
            </a:lnSpc>
            <a:spcBef>
              <a:spcPct val="0"/>
            </a:spcBef>
            <a:spcAft>
              <a:spcPct val="35000"/>
            </a:spcAft>
            <a:buNone/>
          </a:pPr>
          <a:r>
            <a:rPr lang="en-ZA" sz="2800" kern="1200" dirty="0">
              <a:solidFill>
                <a:schemeClr val="bg1"/>
              </a:solidFill>
            </a:rPr>
            <a:t> </a:t>
          </a:r>
        </a:p>
        <a:p>
          <a:pPr marL="0" lvl="0" indent="0" algn="l" defTabSz="1244600">
            <a:lnSpc>
              <a:spcPct val="90000"/>
            </a:lnSpc>
            <a:spcBef>
              <a:spcPct val="0"/>
            </a:spcBef>
            <a:spcAft>
              <a:spcPct val="35000"/>
            </a:spcAft>
            <a:buNone/>
          </a:pPr>
          <a:r>
            <a:rPr lang="en-US" sz="2800" kern="1200" dirty="0">
              <a:solidFill>
                <a:schemeClr val="bg1"/>
              </a:solidFill>
            </a:rPr>
            <a:t>THE MANY STAFF MEMBERS WHO HAVE                    EMBRACED THE ADVISORY PROCESS IN PUTTING CHILDREN FIRST.</a:t>
          </a:r>
        </a:p>
        <a:p>
          <a:pPr marL="0" lvl="0" indent="0" algn="just" defTabSz="1244600">
            <a:lnSpc>
              <a:spcPct val="90000"/>
            </a:lnSpc>
            <a:spcBef>
              <a:spcPct val="0"/>
            </a:spcBef>
            <a:spcAft>
              <a:spcPct val="35000"/>
            </a:spcAft>
            <a:buNone/>
          </a:pPr>
          <a:r>
            <a:rPr lang="en-US" sz="2800" kern="1200" dirty="0">
              <a:solidFill>
                <a:schemeClr val="bg1"/>
              </a:solidFill>
            </a:rPr>
            <a:t>AND A SPECIAL THANKS TO </a:t>
          </a:r>
          <a:r>
            <a:rPr lang="en-US" sz="3200" kern="1200" dirty="0">
              <a:solidFill>
                <a:schemeClr val="bg1"/>
              </a:solidFill>
            </a:rPr>
            <a:t>SCOTT JARVIS</a:t>
          </a:r>
        </a:p>
        <a:p>
          <a:pPr marL="0" lvl="0" indent="0" algn="just" defTabSz="1244600">
            <a:lnSpc>
              <a:spcPct val="90000"/>
            </a:lnSpc>
            <a:spcBef>
              <a:spcPct val="0"/>
            </a:spcBef>
            <a:spcAft>
              <a:spcPct val="35000"/>
            </a:spcAft>
            <a:buNone/>
          </a:pPr>
          <a:r>
            <a:rPr lang="en-US" sz="2800" b="0" i="0" kern="1200" dirty="0"/>
            <a:t>Your guidance, wisdom and words of inspiration have given advisories the support and inspiration to continually advocate for our common interest… children. Thank you for giving us the chance to learn from you.</a:t>
          </a:r>
          <a:endParaRPr lang="en-US" sz="2800" kern="1200" dirty="0">
            <a:solidFill>
              <a:schemeClr val="bg1"/>
            </a:solidFill>
          </a:endParaRPr>
        </a:p>
        <a:p>
          <a:pPr marL="0" lvl="0" indent="0" algn="l" defTabSz="1244600">
            <a:lnSpc>
              <a:spcPct val="90000"/>
            </a:lnSpc>
            <a:spcBef>
              <a:spcPct val="0"/>
            </a:spcBef>
            <a:spcAft>
              <a:spcPct val="35000"/>
            </a:spcAft>
            <a:buNone/>
          </a:pPr>
          <a:endParaRPr lang="en-US" sz="2800" kern="1200" dirty="0">
            <a:solidFill>
              <a:schemeClr val="bg1"/>
            </a:solidFill>
          </a:endParaRPr>
        </a:p>
        <a:p>
          <a:pPr marL="0" lvl="0" indent="0" algn="l" defTabSz="1244600">
            <a:lnSpc>
              <a:spcPct val="90000"/>
            </a:lnSpc>
            <a:spcBef>
              <a:spcPct val="0"/>
            </a:spcBef>
            <a:spcAft>
              <a:spcPct val="35000"/>
            </a:spcAft>
            <a:buNone/>
          </a:pPr>
          <a:r>
            <a:rPr lang="en-US" sz="2800" kern="1200" dirty="0">
              <a:solidFill>
                <a:schemeClr val="bg1"/>
              </a:solidFill>
            </a:rPr>
            <a:t> </a:t>
          </a:r>
        </a:p>
      </dsp:txBody>
      <dsp:txXfrm>
        <a:off x="0" y="0"/>
        <a:ext cx="7531271" cy="16375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3621100"/>
          <a:ext cx="11159612" cy="235383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110" tIns="1270508" rIns="866110" bIns="199136" numCol="1" spcCol="1270" anchor="t" anchorCtr="0">
          <a:noAutofit/>
        </a:bodyPr>
        <a:lstStyle/>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a:p>
          <a:pPr marL="285750" lvl="1" indent="-285750" algn="l" defTabSz="1244600">
            <a:lnSpc>
              <a:spcPct val="90000"/>
            </a:lnSpc>
            <a:spcBef>
              <a:spcPct val="0"/>
            </a:spcBef>
            <a:spcAft>
              <a:spcPct val="15000"/>
            </a:spcAft>
            <a:buClr>
              <a:schemeClr val="accent2"/>
            </a:buClr>
            <a:buFont typeface="Wingdings" panose="05000000000000000000" pitchFamily="2" charset="2"/>
            <a:buChar char="§"/>
          </a:pPr>
          <a:endParaRPr lang="en-US" sz="2800" kern="1200" dirty="0">
            <a:solidFill>
              <a:schemeClr val="bg1"/>
            </a:solidFill>
          </a:endParaRPr>
        </a:p>
      </dsp:txBody>
      <dsp:txXfrm>
        <a:off x="0" y="3621100"/>
        <a:ext cx="11159612" cy="2353837"/>
      </dsp:txXfrm>
    </dsp:sp>
    <dsp:sp modelId="{8EFCDC49-2431-44A7-9E88-01190BAF5B19}">
      <dsp:nvSpPr>
        <dsp:cNvPr id="0" name=""/>
        <dsp:cNvSpPr/>
      </dsp:nvSpPr>
      <dsp:spPr>
        <a:xfrm>
          <a:off x="69256" y="0"/>
          <a:ext cx="7811728" cy="4511523"/>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65" tIns="0" rIns="295265" bIns="0" numCol="1" spcCol="1270" anchor="ctr" anchorCtr="0">
          <a:noAutofit/>
        </a:bodyPr>
        <a:lstStyle/>
        <a:p>
          <a:pPr marL="0" lvl="0" algn="l" defTabSz="1244600">
            <a:lnSpc>
              <a:spcPct val="90000"/>
            </a:lnSpc>
            <a:spcBef>
              <a:spcPct val="0"/>
            </a:spcBef>
            <a:spcAft>
              <a:spcPct val="35000"/>
            </a:spcAft>
            <a:buNone/>
          </a:pPr>
          <a:endParaRPr lang="en-ZA" sz="2800" kern="1200" dirty="0">
            <a:solidFill>
              <a:schemeClr val="tx1"/>
            </a:solidFill>
          </a:endParaRPr>
        </a:p>
        <a:p>
          <a:pPr marL="0" lvl="0" algn="l" defTabSz="1244600">
            <a:lnSpc>
              <a:spcPct val="90000"/>
            </a:lnSpc>
            <a:spcBef>
              <a:spcPct val="0"/>
            </a:spcBef>
            <a:spcAft>
              <a:spcPct val="35000"/>
            </a:spcAft>
            <a:buNone/>
          </a:pPr>
          <a:endParaRPr lang="en-ZA" sz="2800" kern="1200" dirty="0">
            <a:solidFill>
              <a:schemeClr val="tx1"/>
            </a:solidFill>
          </a:endParaRPr>
        </a:p>
        <a:p>
          <a:pPr marL="0" lvl="0" algn="l" defTabSz="1244600">
            <a:lnSpc>
              <a:spcPct val="90000"/>
            </a:lnSpc>
            <a:spcBef>
              <a:spcPct val="0"/>
            </a:spcBef>
            <a:spcAft>
              <a:spcPct val="35000"/>
            </a:spcAft>
            <a:buNone/>
          </a:pPr>
          <a:r>
            <a:rPr lang="en-ZA" sz="2800" kern="1200" dirty="0">
              <a:solidFill>
                <a:schemeClr val="tx1"/>
              </a:solidFill>
            </a:rPr>
            <a:t> </a:t>
          </a:r>
        </a:p>
        <a:p>
          <a:pPr marL="0" lvl="0" algn="l" defTabSz="1244600">
            <a:lnSpc>
              <a:spcPct val="90000"/>
            </a:lnSpc>
            <a:spcBef>
              <a:spcPct val="0"/>
            </a:spcBef>
            <a:spcAft>
              <a:spcPct val="35000"/>
            </a:spcAft>
            <a:buNone/>
          </a:pPr>
          <a:r>
            <a:rPr lang="en-ZA" sz="2800" kern="1200" dirty="0">
              <a:solidFill>
                <a:schemeClr val="tx1"/>
              </a:solidFill>
            </a:rPr>
            <a:t>	 </a:t>
          </a:r>
          <a:endParaRPr lang="en-ZA" sz="1200" kern="1200" dirty="0">
            <a:solidFill>
              <a:schemeClr val="tx1"/>
            </a:solidFill>
          </a:endParaRPr>
        </a:p>
        <a:p>
          <a:pPr marL="0" lvl="0" algn="l" defTabSz="1244600">
            <a:lnSpc>
              <a:spcPct val="90000"/>
            </a:lnSpc>
            <a:spcBef>
              <a:spcPct val="0"/>
            </a:spcBef>
            <a:spcAft>
              <a:spcPct val="35000"/>
            </a:spcAft>
            <a:buNone/>
          </a:pPr>
          <a:r>
            <a:rPr lang="en-ZA" sz="1200" kern="1200" dirty="0">
              <a:solidFill>
                <a:schemeClr val="tx1"/>
              </a:solidFill>
            </a:rPr>
            <a:t>	</a:t>
          </a:r>
          <a:endParaRPr lang="en-US" sz="1200" kern="1200" dirty="0"/>
        </a:p>
        <a:p>
          <a:pPr marL="0" lvl="0" algn="l" defTabSz="1244600">
            <a:lnSpc>
              <a:spcPct val="90000"/>
            </a:lnSpc>
            <a:spcBef>
              <a:spcPct val="0"/>
            </a:spcBef>
            <a:spcAft>
              <a:spcPct val="35000"/>
            </a:spcAft>
            <a:buNone/>
          </a:pPr>
          <a:endParaRPr lang="en-US" sz="1200" kern="1200" dirty="0"/>
        </a:p>
        <a:p>
          <a:pPr marL="0" lvl="0" algn="l" defTabSz="1244600">
            <a:lnSpc>
              <a:spcPct val="90000"/>
            </a:lnSpc>
            <a:spcBef>
              <a:spcPct val="0"/>
            </a:spcBef>
            <a:spcAft>
              <a:spcPct val="35000"/>
            </a:spcAft>
            <a:buNone/>
          </a:pPr>
          <a:endParaRPr lang="en-US" sz="1200" kern="1200" dirty="0"/>
        </a:p>
        <a:p>
          <a:pPr marL="0" lvl="0" algn="l" defTabSz="1244600">
            <a:lnSpc>
              <a:spcPct val="90000"/>
            </a:lnSpc>
            <a:spcBef>
              <a:spcPct val="0"/>
            </a:spcBef>
            <a:spcAft>
              <a:spcPct val="35000"/>
            </a:spcAft>
            <a:buNone/>
          </a:pPr>
          <a:endParaRPr lang="en-US" sz="1200" kern="1200" dirty="0"/>
        </a:p>
        <a:p>
          <a:pPr marL="0" lvl="0" algn="l" defTabSz="1244600">
            <a:lnSpc>
              <a:spcPct val="90000"/>
            </a:lnSpc>
            <a:spcBef>
              <a:spcPct val="0"/>
            </a:spcBef>
            <a:spcAft>
              <a:spcPct val="35000"/>
            </a:spcAft>
            <a:buNone/>
          </a:pPr>
          <a:endParaRPr lang="en-US" sz="1200"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a:t> </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US" sz="2800"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US" sz="28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2800" kern="1200" dirty="0"/>
            <a:t> </a:t>
          </a:r>
          <a:r>
            <a:rPr lang="en-US" sz="3600" b="1" kern="1200" dirty="0"/>
            <a:t>Coming together is a beginning;</a:t>
          </a:r>
        </a:p>
        <a:p>
          <a:pPr marL="0" marR="0" lvl="0" indent="0" algn="ctr" defTabSz="914400" eaLnBrk="1" fontAlgn="auto" latinLnBrk="0" hangingPunct="1">
            <a:lnSpc>
              <a:spcPct val="100000"/>
            </a:lnSpc>
            <a:spcBef>
              <a:spcPct val="0"/>
            </a:spcBef>
            <a:spcAft>
              <a:spcPts val="0"/>
            </a:spcAft>
            <a:buClrTx/>
            <a:buSzTx/>
            <a:buFontTx/>
            <a:buNone/>
            <a:tabLst/>
            <a:defRPr/>
          </a:pPr>
          <a:r>
            <a:rPr lang="en-US" sz="3600" b="1" kern="1200" dirty="0">
              <a:solidFill>
                <a:schemeClr val="bg1"/>
              </a:solidFill>
            </a:rPr>
            <a:t>Keeping together is progress;</a:t>
          </a:r>
        </a:p>
        <a:p>
          <a:pPr marL="0" marR="0" lvl="0" indent="0" algn="ctr" defTabSz="914400" eaLnBrk="1" fontAlgn="auto" latinLnBrk="0" hangingPunct="1">
            <a:lnSpc>
              <a:spcPct val="100000"/>
            </a:lnSpc>
            <a:spcBef>
              <a:spcPct val="0"/>
            </a:spcBef>
            <a:spcAft>
              <a:spcPts val="0"/>
            </a:spcAft>
            <a:buClrTx/>
            <a:buSzTx/>
            <a:buFontTx/>
            <a:buNone/>
            <a:tabLst/>
            <a:defRPr/>
          </a:pPr>
          <a:r>
            <a:rPr lang="en-US" sz="3600" b="1" kern="1200" dirty="0">
              <a:solidFill>
                <a:schemeClr val="bg1"/>
              </a:solidFill>
            </a:rPr>
            <a:t>Working together is success.</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3600" b="1" kern="1200" dirty="0">
            <a:solidFill>
              <a:schemeClr val="tx1"/>
            </a:solidFill>
          </a:endParaRPr>
        </a:p>
        <a:p>
          <a:pPr marL="0" marR="0" lvl="0" indent="0" algn="r" defTabSz="914400" eaLnBrk="1" fontAlgn="auto" latinLnBrk="0" hangingPunct="1">
            <a:lnSpc>
              <a:spcPct val="100000"/>
            </a:lnSpc>
            <a:spcBef>
              <a:spcPct val="0"/>
            </a:spcBef>
            <a:spcAft>
              <a:spcPts val="0"/>
            </a:spcAft>
            <a:buClrTx/>
            <a:buSzTx/>
            <a:buFontTx/>
            <a:buNone/>
            <a:tabLst/>
            <a:defRPr/>
          </a:pPr>
          <a:r>
            <a:rPr lang="en-US" sz="1200" b="1" kern="1200" dirty="0">
              <a:solidFill>
                <a:schemeClr val="tx1"/>
              </a:solidFill>
            </a:rPr>
            <a:t>Henry Ford</a:t>
          </a:r>
          <a:endParaRPr lang="en-US" sz="12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800" kern="1200" dirty="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en-US" sz="2000" kern="1200" dirty="0">
            <a:solidFill>
              <a:schemeClr val="tx1"/>
            </a:solidFill>
          </a:endParaRPr>
        </a:p>
      </dsp:txBody>
      <dsp:txXfrm>
        <a:off x="69256" y="0"/>
        <a:ext cx="7811728" cy="45115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1" y="0"/>
            <a:ext cx="3912183" cy="35508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5113842" y="0"/>
            <a:ext cx="3912183" cy="355083"/>
          </a:xfrm>
          <a:prstGeom prst="rect">
            <a:avLst/>
          </a:prstGeom>
        </p:spPr>
        <p:txBody>
          <a:bodyPr vert="horz" lIns="91440" tIns="45720" rIns="91440" bIns="45720" rtlCol="0"/>
          <a:lstStyle>
            <a:lvl1pPr algn="r">
              <a:defRPr sz="1200"/>
            </a:lvl1pPr>
          </a:lstStyle>
          <a:p>
            <a:fld id="{68416927-5E9C-4E77-85FE-EE4C81C1DE39}" type="datetimeFigureOut">
              <a:rPr lang="en-US" smtClean="0"/>
              <a:t>9/1/2021</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1" y="6721994"/>
            <a:ext cx="3912183" cy="35508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5113842" y="6721994"/>
            <a:ext cx="3912183" cy="355082"/>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12183" cy="35508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13842" y="0"/>
            <a:ext cx="3912183" cy="355083"/>
          </a:xfrm>
          <a:prstGeom prst="rect">
            <a:avLst/>
          </a:prstGeom>
        </p:spPr>
        <p:txBody>
          <a:bodyPr vert="horz" lIns="91440" tIns="45720" rIns="91440" bIns="45720" rtlCol="0"/>
          <a:lstStyle>
            <a:lvl1pPr algn="r">
              <a:defRPr sz="1200"/>
            </a:lvl1pPr>
          </a:lstStyle>
          <a:p>
            <a:fld id="{FA798B7E-6604-4F74-86DB-B30627D56244}" type="datetimeFigureOut">
              <a:rPr lang="en-US" smtClean="0"/>
              <a:t>9/1/2021</a:t>
            </a:fld>
            <a:endParaRPr lang="en-US" dirty="0"/>
          </a:p>
        </p:txBody>
      </p:sp>
      <p:sp>
        <p:nvSpPr>
          <p:cNvPr id="4" name="Slide Image Placeholder 3"/>
          <p:cNvSpPr>
            <a:spLocks noGrp="1" noRot="1" noChangeAspect="1"/>
          </p:cNvSpPr>
          <p:nvPr>
            <p:ph type="sldImg" idx="2"/>
          </p:nvPr>
        </p:nvSpPr>
        <p:spPr>
          <a:xfrm>
            <a:off x="2390775" y="884238"/>
            <a:ext cx="4246563" cy="23891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02812" y="3405843"/>
            <a:ext cx="7222490" cy="2786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21994"/>
            <a:ext cx="3912183" cy="35508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13842" y="6721994"/>
            <a:ext cx="3912183" cy="355082"/>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D3F28A1F-3E69-47E5-AE93-E7F2155A242D}" type="slidenum">
              <a:rPr lang="en-US" smtClean="0"/>
              <a:t>1</a:t>
            </a:fld>
            <a:endParaRPr lang="en-US" dirty="0"/>
          </a:p>
        </p:txBody>
      </p:sp>
    </p:spTree>
    <p:extLst>
      <p:ext uri="{BB962C8B-B14F-4D97-AF65-F5344CB8AC3E}">
        <p14:creationId xmlns:p14="http://schemas.microsoft.com/office/powerpoint/2010/main" val="1958997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Veronica</a:t>
            </a:r>
          </a:p>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12</a:t>
            </a:fld>
            <a:endParaRPr lang="en-US" dirty="0"/>
          </a:p>
        </p:txBody>
      </p:sp>
    </p:spTree>
    <p:extLst>
      <p:ext uri="{BB962C8B-B14F-4D97-AF65-F5344CB8AC3E}">
        <p14:creationId xmlns:p14="http://schemas.microsoft.com/office/powerpoint/2010/main" val="160522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 -Expand on SAF Training availability  on Sept 22</a:t>
            </a:r>
            <a:r>
              <a:rPr lang="en-US" baseline="30000" dirty="0"/>
              <a:t>nd</a:t>
            </a:r>
            <a:r>
              <a:rPr lang="en-US" dirty="0"/>
              <a:t> an on websites</a:t>
            </a:r>
          </a:p>
        </p:txBody>
      </p:sp>
      <p:sp>
        <p:nvSpPr>
          <p:cNvPr id="4" name="Slide Number Placeholder 3"/>
          <p:cNvSpPr>
            <a:spLocks noGrp="1"/>
          </p:cNvSpPr>
          <p:nvPr>
            <p:ph type="sldNum" sz="quarter" idx="5"/>
          </p:nvPr>
        </p:nvSpPr>
        <p:spPr/>
        <p:txBody>
          <a:bodyPr/>
          <a:lstStyle/>
          <a:p>
            <a:fld id="{D3F28A1F-3E69-47E5-AE93-E7F2155A242D}" type="slidenum">
              <a:rPr lang="en-US" smtClean="0"/>
              <a:t>13</a:t>
            </a:fld>
            <a:endParaRPr lang="en-US" dirty="0"/>
          </a:p>
        </p:txBody>
      </p:sp>
    </p:spTree>
    <p:extLst>
      <p:ext uri="{BB962C8B-B14F-4D97-AF65-F5344CB8AC3E}">
        <p14:creationId xmlns:p14="http://schemas.microsoft.com/office/powerpoint/2010/main" val="53750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D3F28A1F-3E69-47E5-AE93-E7F2155A242D}" type="slidenum">
              <a:rPr lang="en-US" smtClean="0"/>
              <a:t>14</a:t>
            </a:fld>
            <a:endParaRPr lang="en-US" dirty="0"/>
          </a:p>
        </p:txBody>
      </p:sp>
    </p:spTree>
    <p:extLst>
      <p:ext uri="{BB962C8B-B14F-4D97-AF65-F5344CB8AC3E}">
        <p14:creationId xmlns:p14="http://schemas.microsoft.com/office/powerpoint/2010/main" val="3825968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D3F28A1F-3E69-47E5-AE93-E7F2155A242D}" type="slidenum">
              <a:rPr lang="en-US" smtClean="0"/>
              <a:t>15</a:t>
            </a:fld>
            <a:endParaRPr lang="en-US" dirty="0"/>
          </a:p>
        </p:txBody>
      </p:sp>
    </p:spTree>
    <p:extLst>
      <p:ext uri="{BB962C8B-B14F-4D97-AF65-F5344CB8AC3E}">
        <p14:creationId xmlns:p14="http://schemas.microsoft.com/office/powerpoint/2010/main" val="475543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 </a:t>
            </a:r>
          </a:p>
        </p:txBody>
      </p:sp>
      <p:sp>
        <p:nvSpPr>
          <p:cNvPr id="4" name="Slide Number Placeholder 3"/>
          <p:cNvSpPr>
            <a:spLocks noGrp="1"/>
          </p:cNvSpPr>
          <p:nvPr>
            <p:ph type="sldNum" sz="quarter" idx="5"/>
          </p:nvPr>
        </p:nvSpPr>
        <p:spPr/>
        <p:txBody>
          <a:bodyPr/>
          <a:lstStyle/>
          <a:p>
            <a:fld id="{D3F28A1F-3E69-47E5-AE93-E7F2155A242D}" type="slidenum">
              <a:rPr lang="en-US" smtClean="0"/>
              <a:t>16</a:t>
            </a:fld>
            <a:endParaRPr lang="en-US" dirty="0"/>
          </a:p>
        </p:txBody>
      </p:sp>
    </p:spTree>
    <p:extLst>
      <p:ext uri="{BB962C8B-B14F-4D97-AF65-F5344CB8AC3E}">
        <p14:creationId xmlns:p14="http://schemas.microsoft.com/office/powerpoint/2010/main" val="15363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 </a:t>
            </a:r>
          </a:p>
        </p:txBody>
      </p:sp>
      <p:sp>
        <p:nvSpPr>
          <p:cNvPr id="4" name="Slide Number Placeholder 3"/>
          <p:cNvSpPr>
            <a:spLocks noGrp="1"/>
          </p:cNvSpPr>
          <p:nvPr>
            <p:ph type="sldNum" sz="quarter" idx="5"/>
          </p:nvPr>
        </p:nvSpPr>
        <p:spPr/>
        <p:txBody>
          <a:bodyPr/>
          <a:lstStyle/>
          <a:p>
            <a:fld id="{D3F28A1F-3E69-47E5-AE93-E7F2155A242D}" type="slidenum">
              <a:rPr lang="en-US" smtClean="0"/>
              <a:t>17</a:t>
            </a:fld>
            <a:endParaRPr lang="en-US" dirty="0"/>
          </a:p>
        </p:txBody>
      </p:sp>
    </p:spTree>
    <p:extLst>
      <p:ext uri="{BB962C8B-B14F-4D97-AF65-F5344CB8AC3E}">
        <p14:creationId xmlns:p14="http://schemas.microsoft.com/office/powerpoint/2010/main" val="1581910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3F28A1F-3E69-47E5-AE93-E7F2155A242D}" type="slidenum">
              <a:rPr lang="en-US" smtClean="0"/>
              <a:t>18</a:t>
            </a:fld>
            <a:endParaRPr lang="en-US" dirty="0"/>
          </a:p>
        </p:txBody>
      </p:sp>
    </p:spTree>
    <p:extLst>
      <p:ext uri="{BB962C8B-B14F-4D97-AF65-F5344CB8AC3E}">
        <p14:creationId xmlns:p14="http://schemas.microsoft.com/office/powerpoint/2010/main" val="2122717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3F28A1F-3E69-47E5-AE93-E7F2155A242D}" type="slidenum">
              <a:rPr lang="en-US" smtClean="0"/>
              <a:t>19</a:t>
            </a:fld>
            <a:endParaRPr lang="en-US" dirty="0"/>
          </a:p>
        </p:txBody>
      </p:sp>
    </p:spTree>
    <p:extLst>
      <p:ext uri="{BB962C8B-B14F-4D97-AF65-F5344CB8AC3E}">
        <p14:creationId xmlns:p14="http://schemas.microsoft.com/office/powerpoint/2010/main" val="2967843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Maritza</a:t>
            </a:r>
          </a:p>
        </p:txBody>
      </p:sp>
      <p:sp>
        <p:nvSpPr>
          <p:cNvPr id="4" name="Slide Number Placeholder 3"/>
          <p:cNvSpPr>
            <a:spLocks noGrp="1"/>
          </p:cNvSpPr>
          <p:nvPr>
            <p:ph type="sldNum" sz="quarter" idx="5"/>
          </p:nvPr>
        </p:nvSpPr>
        <p:spPr/>
        <p:txBody>
          <a:bodyPr/>
          <a:lstStyle/>
          <a:p>
            <a:fld id="{D3F28A1F-3E69-47E5-AE93-E7F2155A242D}" type="slidenum">
              <a:rPr lang="en-US" smtClean="0"/>
              <a:t>20</a:t>
            </a:fld>
            <a:endParaRPr lang="en-US" dirty="0"/>
          </a:p>
        </p:txBody>
      </p:sp>
    </p:spTree>
    <p:extLst>
      <p:ext uri="{BB962C8B-B14F-4D97-AF65-F5344CB8AC3E}">
        <p14:creationId xmlns:p14="http://schemas.microsoft.com/office/powerpoint/2010/main" val="3719984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Maritza</a:t>
            </a:r>
          </a:p>
        </p:txBody>
      </p:sp>
      <p:sp>
        <p:nvSpPr>
          <p:cNvPr id="4" name="Slide Number Placeholder 3"/>
          <p:cNvSpPr>
            <a:spLocks noGrp="1"/>
          </p:cNvSpPr>
          <p:nvPr>
            <p:ph type="sldNum" sz="quarter" idx="5"/>
          </p:nvPr>
        </p:nvSpPr>
        <p:spPr/>
        <p:txBody>
          <a:bodyPr/>
          <a:lstStyle/>
          <a:p>
            <a:fld id="{D3F28A1F-3E69-47E5-AE93-E7F2155A242D}" type="slidenum">
              <a:rPr lang="en-US" smtClean="0"/>
              <a:t>21</a:t>
            </a:fld>
            <a:endParaRPr lang="en-US" dirty="0"/>
          </a:p>
        </p:txBody>
      </p:sp>
    </p:spTree>
    <p:extLst>
      <p:ext uri="{BB962C8B-B14F-4D97-AF65-F5344CB8AC3E}">
        <p14:creationId xmlns:p14="http://schemas.microsoft.com/office/powerpoint/2010/main" val="274063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 Introduction</a:t>
            </a:r>
          </a:p>
        </p:txBody>
      </p:sp>
      <p:sp>
        <p:nvSpPr>
          <p:cNvPr id="4" name="Slide Number Placeholder 3"/>
          <p:cNvSpPr>
            <a:spLocks noGrp="1"/>
          </p:cNvSpPr>
          <p:nvPr>
            <p:ph type="sldNum" sz="quarter" idx="5"/>
          </p:nvPr>
        </p:nvSpPr>
        <p:spPr/>
        <p:txBody>
          <a:bodyPr/>
          <a:lstStyle/>
          <a:p>
            <a:fld id="{D3F28A1F-3E69-47E5-AE93-E7F2155A242D}" type="slidenum">
              <a:rPr lang="en-US" smtClean="0"/>
              <a:t>2</a:t>
            </a:fld>
            <a:endParaRPr lang="en-US" dirty="0"/>
          </a:p>
        </p:txBody>
      </p:sp>
    </p:spTree>
    <p:extLst>
      <p:ext uri="{BB962C8B-B14F-4D97-AF65-F5344CB8AC3E}">
        <p14:creationId xmlns:p14="http://schemas.microsoft.com/office/powerpoint/2010/main" val="128195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Maritza</a:t>
            </a:r>
          </a:p>
        </p:txBody>
      </p:sp>
      <p:sp>
        <p:nvSpPr>
          <p:cNvPr id="4" name="Slide Number Placeholder 3"/>
          <p:cNvSpPr>
            <a:spLocks noGrp="1"/>
          </p:cNvSpPr>
          <p:nvPr>
            <p:ph type="sldNum" sz="quarter" idx="5"/>
          </p:nvPr>
        </p:nvSpPr>
        <p:spPr/>
        <p:txBody>
          <a:bodyPr/>
          <a:lstStyle/>
          <a:p>
            <a:fld id="{D3F28A1F-3E69-47E5-AE93-E7F2155A242D}" type="slidenum">
              <a:rPr lang="en-US" smtClean="0"/>
              <a:t>22</a:t>
            </a:fld>
            <a:endParaRPr lang="en-US" dirty="0"/>
          </a:p>
        </p:txBody>
      </p:sp>
    </p:spTree>
    <p:extLst>
      <p:ext uri="{BB962C8B-B14F-4D97-AF65-F5344CB8AC3E}">
        <p14:creationId xmlns:p14="http://schemas.microsoft.com/office/powerpoint/2010/main" val="1067273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D3F28A1F-3E69-47E5-AE93-E7F2155A242D}" type="slidenum">
              <a:rPr lang="en-US" smtClean="0"/>
              <a:t>23</a:t>
            </a:fld>
            <a:endParaRPr lang="en-US" dirty="0"/>
          </a:p>
        </p:txBody>
      </p:sp>
    </p:spTree>
    <p:extLst>
      <p:ext uri="{BB962C8B-B14F-4D97-AF65-F5344CB8AC3E}">
        <p14:creationId xmlns:p14="http://schemas.microsoft.com/office/powerpoint/2010/main" val="1954657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D3F28A1F-3E69-47E5-AE93-E7F2155A242D}" type="slidenum">
              <a:rPr lang="en-US" smtClean="0"/>
              <a:t>24</a:t>
            </a:fld>
            <a:endParaRPr lang="en-US" dirty="0"/>
          </a:p>
        </p:txBody>
      </p:sp>
    </p:spTree>
    <p:extLst>
      <p:ext uri="{BB962C8B-B14F-4D97-AF65-F5344CB8AC3E}">
        <p14:creationId xmlns:p14="http://schemas.microsoft.com/office/powerpoint/2010/main" val="1213710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D3F28A1F-3E69-47E5-AE93-E7F2155A242D}" type="slidenum">
              <a:rPr lang="en-US" smtClean="0"/>
              <a:t>25</a:t>
            </a:fld>
            <a:endParaRPr lang="en-US" dirty="0"/>
          </a:p>
        </p:txBody>
      </p:sp>
    </p:spTree>
    <p:extLst>
      <p:ext uri="{BB962C8B-B14F-4D97-AF65-F5344CB8AC3E}">
        <p14:creationId xmlns:p14="http://schemas.microsoft.com/office/powerpoint/2010/main" val="3553173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26</a:t>
            </a:fld>
            <a:endParaRPr lang="en-US" dirty="0"/>
          </a:p>
        </p:txBody>
      </p:sp>
    </p:spTree>
    <p:extLst>
      <p:ext uri="{BB962C8B-B14F-4D97-AF65-F5344CB8AC3E}">
        <p14:creationId xmlns:p14="http://schemas.microsoft.com/office/powerpoint/2010/main" val="3920880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Maritza</a:t>
            </a:r>
          </a:p>
        </p:txBody>
      </p:sp>
      <p:sp>
        <p:nvSpPr>
          <p:cNvPr id="4" name="Slide Number Placeholder 3"/>
          <p:cNvSpPr>
            <a:spLocks noGrp="1"/>
          </p:cNvSpPr>
          <p:nvPr>
            <p:ph type="sldNum" sz="quarter" idx="5"/>
          </p:nvPr>
        </p:nvSpPr>
        <p:spPr/>
        <p:txBody>
          <a:bodyPr/>
          <a:lstStyle/>
          <a:p>
            <a:fld id="{D3F28A1F-3E69-47E5-AE93-E7F2155A242D}" type="slidenum">
              <a:rPr lang="en-US" smtClean="0"/>
              <a:t>27</a:t>
            </a:fld>
            <a:endParaRPr lang="en-US" dirty="0"/>
          </a:p>
        </p:txBody>
      </p:sp>
    </p:spTree>
    <p:extLst>
      <p:ext uri="{BB962C8B-B14F-4D97-AF65-F5344CB8AC3E}">
        <p14:creationId xmlns:p14="http://schemas.microsoft.com/office/powerpoint/2010/main" val="87850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 introductions – Chairs need to have their cameras on</a:t>
            </a:r>
          </a:p>
        </p:txBody>
      </p:sp>
      <p:sp>
        <p:nvSpPr>
          <p:cNvPr id="4" name="Slide Number Placeholder 3"/>
          <p:cNvSpPr>
            <a:spLocks noGrp="1"/>
          </p:cNvSpPr>
          <p:nvPr>
            <p:ph type="sldNum" sz="quarter" idx="5"/>
          </p:nvPr>
        </p:nvSpPr>
        <p:spPr/>
        <p:txBody>
          <a:bodyPr/>
          <a:lstStyle/>
          <a:p>
            <a:fld id="{D3F28A1F-3E69-47E5-AE93-E7F2155A242D}" type="slidenum">
              <a:rPr lang="en-US" smtClean="0"/>
              <a:t>5</a:t>
            </a:fld>
            <a:endParaRPr lang="en-US" dirty="0"/>
          </a:p>
        </p:txBody>
      </p:sp>
    </p:spTree>
    <p:extLst>
      <p:ext uri="{BB962C8B-B14F-4D97-AF65-F5344CB8AC3E}">
        <p14:creationId xmlns:p14="http://schemas.microsoft.com/office/powerpoint/2010/main" val="193789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to give short biography on the presenters</a:t>
            </a:r>
          </a:p>
        </p:txBody>
      </p:sp>
      <p:sp>
        <p:nvSpPr>
          <p:cNvPr id="4" name="Slide Number Placeholder 3"/>
          <p:cNvSpPr>
            <a:spLocks noGrp="1"/>
          </p:cNvSpPr>
          <p:nvPr>
            <p:ph type="sldNum" sz="quarter" idx="5"/>
          </p:nvPr>
        </p:nvSpPr>
        <p:spPr/>
        <p:txBody>
          <a:bodyPr/>
          <a:lstStyle/>
          <a:p>
            <a:fld id="{D3F28A1F-3E69-47E5-AE93-E7F2155A242D}" type="slidenum">
              <a:rPr lang="en-US" smtClean="0"/>
              <a:t>6</a:t>
            </a:fld>
            <a:endParaRPr lang="en-US" dirty="0"/>
          </a:p>
        </p:txBody>
      </p:sp>
    </p:spTree>
    <p:extLst>
      <p:ext uri="{BB962C8B-B14F-4D97-AF65-F5344CB8AC3E}">
        <p14:creationId xmlns:p14="http://schemas.microsoft.com/office/powerpoint/2010/main" val="231870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D3F28A1F-3E69-47E5-AE93-E7F2155A242D}" type="slidenum">
              <a:rPr lang="en-US" smtClean="0"/>
              <a:t>7</a:t>
            </a:fld>
            <a:endParaRPr lang="en-US" dirty="0"/>
          </a:p>
        </p:txBody>
      </p:sp>
    </p:spTree>
    <p:extLst>
      <p:ext uri="{BB962C8B-B14F-4D97-AF65-F5344CB8AC3E}">
        <p14:creationId xmlns:p14="http://schemas.microsoft.com/office/powerpoint/2010/main" val="169455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D3F28A1F-3E69-47E5-AE93-E7F2155A242D}" type="slidenum">
              <a:rPr lang="en-US" smtClean="0"/>
              <a:t>8</a:t>
            </a:fld>
            <a:endParaRPr lang="en-US" dirty="0"/>
          </a:p>
        </p:txBody>
      </p:sp>
    </p:spTree>
    <p:extLst>
      <p:ext uri="{BB962C8B-B14F-4D97-AF65-F5344CB8AC3E}">
        <p14:creationId xmlns:p14="http://schemas.microsoft.com/office/powerpoint/2010/main" val="253551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Carolyn</a:t>
            </a:r>
          </a:p>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9</a:t>
            </a:fld>
            <a:endParaRPr lang="en-US" dirty="0"/>
          </a:p>
        </p:txBody>
      </p:sp>
    </p:spTree>
    <p:extLst>
      <p:ext uri="{BB962C8B-B14F-4D97-AF65-F5344CB8AC3E}">
        <p14:creationId xmlns:p14="http://schemas.microsoft.com/office/powerpoint/2010/main" val="221281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Carolyn</a:t>
            </a:r>
          </a:p>
          <a:p>
            <a:endParaRPr lang="en-US" dirty="0"/>
          </a:p>
        </p:txBody>
      </p:sp>
      <p:sp>
        <p:nvSpPr>
          <p:cNvPr id="4" name="Slide Number Placeholder 3"/>
          <p:cNvSpPr>
            <a:spLocks noGrp="1"/>
          </p:cNvSpPr>
          <p:nvPr>
            <p:ph type="sldNum" sz="quarter" idx="5"/>
          </p:nvPr>
        </p:nvSpPr>
        <p:spPr/>
        <p:txBody>
          <a:bodyPr/>
          <a:lstStyle/>
          <a:p>
            <a:fld id="{D3F28A1F-3E69-47E5-AE93-E7F2155A242D}" type="slidenum">
              <a:rPr lang="en-US" smtClean="0"/>
              <a:t>10</a:t>
            </a:fld>
            <a:endParaRPr lang="en-US" dirty="0"/>
          </a:p>
        </p:txBody>
      </p:sp>
    </p:spTree>
    <p:extLst>
      <p:ext uri="{BB962C8B-B14F-4D97-AF65-F5344CB8AC3E}">
        <p14:creationId xmlns:p14="http://schemas.microsoft.com/office/powerpoint/2010/main" val="38507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p:txBody>
      </p:sp>
      <p:sp>
        <p:nvSpPr>
          <p:cNvPr id="4" name="Slide Number Placeholder 3"/>
          <p:cNvSpPr>
            <a:spLocks noGrp="1"/>
          </p:cNvSpPr>
          <p:nvPr>
            <p:ph type="sldNum" sz="quarter" idx="5"/>
          </p:nvPr>
        </p:nvSpPr>
        <p:spPr/>
        <p:txBody>
          <a:bodyPr/>
          <a:lstStyle/>
          <a:p>
            <a:fld id="{D3F28A1F-3E69-47E5-AE93-E7F2155A242D}" type="slidenum">
              <a:rPr lang="en-US" smtClean="0"/>
              <a:t>11</a:t>
            </a:fld>
            <a:endParaRPr lang="en-US" dirty="0"/>
          </a:p>
        </p:txBody>
      </p:sp>
    </p:spTree>
    <p:extLst>
      <p:ext uri="{BB962C8B-B14F-4D97-AF65-F5344CB8AC3E}">
        <p14:creationId xmlns:p14="http://schemas.microsoft.com/office/powerpoint/2010/main" val="28316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881B37B-9684-48E2-A578-126DC8A7B196}"/>
              </a:ext>
            </a:extLst>
          </p:cNvPr>
          <p:cNvSpPr/>
          <p:nvPr userDrawn="1"/>
        </p:nvSpPr>
        <p:spPr>
          <a:xfrm>
            <a:off x="277091" y="201706"/>
            <a:ext cx="11637818" cy="6454588"/>
          </a:xfrm>
          <a:prstGeom prst="roundRect">
            <a:avLst>
              <a:gd name="adj" fmla="val 455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grpSp>
        <p:nvGrpSpPr>
          <p:cNvPr id="4" name="Group 3">
            <a:extLst>
              <a:ext uri="{FF2B5EF4-FFF2-40B4-BE49-F238E27FC236}">
                <a16:creationId xmlns:a16="http://schemas.microsoft.com/office/drawing/2014/main" id="{0EF6299C-2C1A-4D06-A830-73A8553DD1D9}"/>
              </a:ext>
            </a:extLst>
          </p:cNvPr>
          <p:cNvGrpSpPr/>
          <p:nvPr userDrawn="1"/>
        </p:nvGrpSpPr>
        <p:grpSpPr>
          <a:xfrm>
            <a:off x="267532" y="177852"/>
            <a:ext cx="11655990" cy="6561681"/>
            <a:chOff x="220714" y="201565"/>
            <a:chExt cx="9616192" cy="7436572"/>
          </a:xfrm>
        </p:grpSpPr>
        <p:sp>
          <p:nvSpPr>
            <p:cNvPr id="57" name="Freeform: Shape 56">
              <a:extLst>
                <a:ext uri="{FF2B5EF4-FFF2-40B4-BE49-F238E27FC236}">
                  <a16:creationId xmlns:a16="http://schemas.microsoft.com/office/drawing/2014/main" id="{A60E5B47-3B85-4F6F-96BC-15DF3DAF3FF0}"/>
                </a:ext>
              </a:extLst>
            </p:cNvPr>
            <p:cNvSpPr/>
            <p:nvPr userDrawn="1"/>
          </p:nvSpPr>
          <p:spPr>
            <a:xfrm rot="10800000" flipH="1">
              <a:off x="3690721" y="4097530"/>
              <a:ext cx="3136185" cy="3457968"/>
            </a:xfrm>
            <a:custGeom>
              <a:avLst/>
              <a:gdLst>
                <a:gd name="connsiteX0" fmla="*/ 3136185 w 3136185"/>
                <a:gd name="connsiteY0" fmla="*/ 3457968 h 3457968"/>
                <a:gd name="connsiteX1" fmla="*/ 3098535 w 3136185"/>
                <a:gd name="connsiteY1" fmla="*/ 3404763 h 3457968"/>
                <a:gd name="connsiteX2" fmla="*/ 3103332 w 3136185"/>
                <a:gd name="connsiteY2" fmla="*/ 3417844 h 3457968"/>
                <a:gd name="connsiteX3" fmla="*/ 3093636 w 3136185"/>
                <a:gd name="connsiteY3" fmla="*/ 3397841 h 3457968"/>
                <a:gd name="connsiteX4" fmla="*/ 689162 w 3136185"/>
                <a:gd name="connsiteY4" fmla="*/ 0 h 3457968"/>
                <a:gd name="connsiteX5" fmla="*/ 0 w 3136185"/>
                <a:gd name="connsiteY5" fmla="*/ 0 h 3457968"/>
                <a:gd name="connsiteX6" fmla="*/ 3136185 w 3136185"/>
                <a:gd name="connsiteY6" fmla="*/ 3457968 h 34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6185" h="3457968">
                  <a:moveTo>
                    <a:pt x="3136185" y="3457968"/>
                  </a:moveTo>
                  <a:lnTo>
                    <a:pt x="3098535" y="3404763"/>
                  </a:lnTo>
                  <a:lnTo>
                    <a:pt x="3103332" y="3417844"/>
                  </a:lnTo>
                  <a:lnTo>
                    <a:pt x="3093636" y="3397841"/>
                  </a:lnTo>
                  <a:lnTo>
                    <a:pt x="689162" y="0"/>
                  </a:lnTo>
                  <a:lnTo>
                    <a:pt x="0" y="0"/>
                  </a:lnTo>
                  <a:lnTo>
                    <a:pt x="3136185" y="3457968"/>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58" name="Freeform: Shape 57">
              <a:extLst>
                <a:ext uri="{FF2B5EF4-FFF2-40B4-BE49-F238E27FC236}">
                  <a16:creationId xmlns:a16="http://schemas.microsoft.com/office/drawing/2014/main" id="{E4036CD8-87CB-4CA4-8D4E-94D428C1428A}"/>
                </a:ext>
              </a:extLst>
            </p:cNvPr>
            <p:cNvSpPr/>
            <p:nvPr userDrawn="1"/>
          </p:nvSpPr>
          <p:spPr>
            <a:xfrm rot="10800000" flipH="1">
              <a:off x="5137367" y="4150736"/>
              <a:ext cx="1651888" cy="3404763"/>
            </a:xfrm>
            <a:custGeom>
              <a:avLst/>
              <a:gdLst>
                <a:gd name="connsiteX0" fmla="*/ 1651888 w 1651888"/>
                <a:gd name="connsiteY0" fmla="*/ 3404763 h 3404763"/>
                <a:gd name="connsiteX1" fmla="*/ 403251 w 1651888"/>
                <a:gd name="connsiteY1" fmla="*/ 0 h 3404763"/>
                <a:gd name="connsiteX2" fmla="*/ 0 w 1651888"/>
                <a:gd name="connsiteY2" fmla="*/ 0 h 3404763"/>
                <a:gd name="connsiteX3" fmla="*/ 1646989 w 1651888"/>
                <a:gd name="connsiteY3" fmla="*/ 3397841 h 3404763"/>
                <a:gd name="connsiteX4" fmla="*/ 1651888 w 1651888"/>
                <a:gd name="connsiteY4" fmla="*/ 3404763 h 340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88" h="3404763">
                  <a:moveTo>
                    <a:pt x="1651888" y="3404763"/>
                  </a:moveTo>
                  <a:lnTo>
                    <a:pt x="403251" y="0"/>
                  </a:lnTo>
                  <a:lnTo>
                    <a:pt x="0" y="0"/>
                  </a:lnTo>
                  <a:lnTo>
                    <a:pt x="1646989" y="3397841"/>
                  </a:lnTo>
                  <a:lnTo>
                    <a:pt x="1651888" y="3404763"/>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59" name="Freeform: Shape 58">
              <a:extLst>
                <a:ext uri="{FF2B5EF4-FFF2-40B4-BE49-F238E27FC236}">
                  <a16:creationId xmlns:a16="http://schemas.microsoft.com/office/drawing/2014/main" id="{FF71C430-C077-4DAB-9930-7B7E7FF33FB4}"/>
                </a:ext>
              </a:extLst>
            </p:cNvPr>
            <p:cNvSpPr/>
            <p:nvPr userDrawn="1"/>
          </p:nvSpPr>
          <p:spPr>
            <a:xfrm>
              <a:off x="7276007" y="2580920"/>
              <a:ext cx="2560898" cy="1105599"/>
            </a:xfrm>
            <a:custGeom>
              <a:avLst/>
              <a:gdLst>
                <a:gd name="connsiteX0" fmla="*/ 2560898 w 2560898"/>
                <a:gd name="connsiteY0" fmla="*/ 0 h 1105599"/>
                <a:gd name="connsiteX1" fmla="*/ 2560898 w 2560898"/>
                <a:gd name="connsiteY1" fmla="*/ 173488 h 1105599"/>
                <a:gd name="connsiteX2" fmla="*/ 0 w 2560898"/>
                <a:gd name="connsiteY2" fmla="*/ 1105599 h 1105599"/>
                <a:gd name="connsiteX3" fmla="*/ 2560898 w 2560898"/>
                <a:gd name="connsiteY3" fmla="*/ 0 h 1105599"/>
              </a:gdLst>
              <a:ahLst/>
              <a:cxnLst>
                <a:cxn ang="0">
                  <a:pos x="connsiteX0" y="connsiteY0"/>
                </a:cxn>
                <a:cxn ang="0">
                  <a:pos x="connsiteX1" y="connsiteY1"/>
                </a:cxn>
                <a:cxn ang="0">
                  <a:pos x="connsiteX2" y="connsiteY2"/>
                </a:cxn>
                <a:cxn ang="0">
                  <a:pos x="connsiteX3" y="connsiteY3"/>
                </a:cxn>
              </a:cxnLst>
              <a:rect l="l" t="t" r="r" b="b"/>
              <a:pathLst>
                <a:path w="2560898" h="1105599">
                  <a:moveTo>
                    <a:pt x="2560898" y="0"/>
                  </a:moveTo>
                  <a:lnTo>
                    <a:pt x="2560898" y="173488"/>
                  </a:lnTo>
                  <a:lnTo>
                    <a:pt x="0" y="1105599"/>
                  </a:lnTo>
                  <a:lnTo>
                    <a:pt x="2560898"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60" name="Freeform: Shape 59">
              <a:extLst>
                <a:ext uri="{FF2B5EF4-FFF2-40B4-BE49-F238E27FC236}">
                  <a16:creationId xmlns:a16="http://schemas.microsoft.com/office/drawing/2014/main" id="{F032CFE5-FA70-4B7A-B35C-D2A8BA643039}"/>
                </a:ext>
              </a:extLst>
            </p:cNvPr>
            <p:cNvSpPr/>
            <p:nvPr userDrawn="1"/>
          </p:nvSpPr>
          <p:spPr>
            <a:xfrm>
              <a:off x="7349823" y="2926180"/>
              <a:ext cx="2487082" cy="761960"/>
            </a:xfrm>
            <a:custGeom>
              <a:avLst/>
              <a:gdLst>
                <a:gd name="connsiteX0" fmla="*/ 2487082 w 2487082"/>
                <a:gd name="connsiteY0" fmla="*/ 0 h 761960"/>
                <a:gd name="connsiteX1" fmla="*/ 2487082 w 2487082"/>
                <a:gd name="connsiteY1" fmla="*/ 107214 h 761960"/>
                <a:gd name="connsiteX2" fmla="*/ 0 w 2487082"/>
                <a:gd name="connsiteY2" fmla="*/ 761960 h 761960"/>
                <a:gd name="connsiteX3" fmla="*/ 2487082 w 2487082"/>
                <a:gd name="connsiteY3" fmla="*/ 0 h 761960"/>
              </a:gdLst>
              <a:ahLst/>
              <a:cxnLst>
                <a:cxn ang="0">
                  <a:pos x="connsiteX0" y="connsiteY0"/>
                </a:cxn>
                <a:cxn ang="0">
                  <a:pos x="connsiteX1" y="connsiteY1"/>
                </a:cxn>
                <a:cxn ang="0">
                  <a:pos x="connsiteX2" y="connsiteY2"/>
                </a:cxn>
                <a:cxn ang="0">
                  <a:pos x="connsiteX3" y="connsiteY3"/>
                </a:cxn>
              </a:cxnLst>
              <a:rect l="l" t="t" r="r" b="b"/>
              <a:pathLst>
                <a:path w="2487082" h="761960">
                  <a:moveTo>
                    <a:pt x="2487082" y="0"/>
                  </a:moveTo>
                  <a:lnTo>
                    <a:pt x="2487082" y="107214"/>
                  </a:lnTo>
                  <a:lnTo>
                    <a:pt x="0" y="761960"/>
                  </a:lnTo>
                  <a:lnTo>
                    <a:pt x="2487082"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78" name="Freeform: Shape 77">
              <a:extLst>
                <a:ext uri="{FF2B5EF4-FFF2-40B4-BE49-F238E27FC236}">
                  <a16:creationId xmlns:a16="http://schemas.microsoft.com/office/drawing/2014/main" id="{020D1B0B-F84F-49DA-A67E-EDE081018DF7}"/>
                </a:ext>
              </a:extLst>
            </p:cNvPr>
            <p:cNvSpPr/>
            <p:nvPr userDrawn="1"/>
          </p:nvSpPr>
          <p:spPr>
            <a:xfrm>
              <a:off x="4988222" y="226615"/>
              <a:ext cx="2185260" cy="3668203"/>
            </a:xfrm>
            <a:custGeom>
              <a:avLst/>
              <a:gdLst>
                <a:gd name="connsiteX0" fmla="*/ 0 w 2185260"/>
                <a:gd name="connsiteY0" fmla="*/ 0 h 3668203"/>
                <a:gd name="connsiteX1" fmla="*/ 458266 w 2185260"/>
                <a:gd name="connsiteY1" fmla="*/ 0 h 3668203"/>
                <a:gd name="connsiteX2" fmla="*/ 2185260 w 2185260"/>
                <a:gd name="connsiteY2" fmla="*/ 3668203 h 3668203"/>
                <a:gd name="connsiteX3" fmla="*/ 0 w 2185260"/>
                <a:gd name="connsiteY3" fmla="*/ 0 h 3668203"/>
              </a:gdLst>
              <a:ahLst/>
              <a:cxnLst>
                <a:cxn ang="0">
                  <a:pos x="connsiteX0" y="connsiteY0"/>
                </a:cxn>
                <a:cxn ang="0">
                  <a:pos x="connsiteX1" y="connsiteY1"/>
                </a:cxn>
                <a:cxn ang="0">
                  <a:pos x="connsiteX2" y="connsiteY2"/>
                </a:cxn>
                <a:cxn ang="0">
                  <a:pos x="connsiteX3" y="connsiteY3"/>
                </a:cxn>
              </a:cxnLst>
              <a:rect l="l" t="t" r="r" b="b"/>
              <a:pathLst>
                <a:path w="2185260" h="3668203">
                  <a:moveTo>
                    <a:pt x="0" y="0"/>
                  </a:moveTo>
                  <a:lnTo>
                    <a:pt x="458266" y="0"/>
                  </a:lnTo>
                  <a:lnTo>
                    <a:pt x="2185260" y="3668203"/>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79" name="Freeform: Shape 78">
              <a:extLst>
                <a:ext uri="{FF2B5EF4-FFF2-40B4-BE49-F238E27FC236}">
                  <a16:creationId xmlns:a16="http://schemas.microsoft.com/office/drawing/2014/main" id="{EA6CFAD6-AD2F-4FEE-B4E8-33F3AED0B720}"/>
                </a:ext>
              </a:extLst>
            </p:cNvPr>
            <p:cNvSpPr/>
            <p:nvPr userDrawn="1"/>
          </p:nvSpPr>
          <p:spPr>
            <a:xfrm flipH="1">
              <a:off x="5953516" y="231091"/>
              <a:ext cx="998855" cy="3183020"/>
            </a:xfrm>
            <a:custGeom>
              <a:avLst/>
              <a:gdLst>
                <a:gd name="connsiteX0" fmla="*/ 998855 w 998855"/>
                <a:gd name="connsiteY0" fmla="*/ 0 h 3183020"/>
                <a:gd name="connsiteX1" fmla="*/ 595267 w 998855"/>
                <a:gd name="connsiteY1" fmla="*/ 0 h 3183020"/>
                <a:gd name="connsiteX2" fmla="*/ 0 w 998855"/>
                <a:gd name="connsiteY2" fmla="*/ 3183020 h 3183020"/>
                <a:gd name="connsiteX3" fmla="*/ 998855 w 998855"/>
                <a:gd name="connsiteY3" fmla="*/ 0 h 3183020"/>
              </a:gdLst>
              <a:ahLst/>
              <a:cxnLst>
                <a:cxn ang="0">
                  <a:pos x="connsiteX0" y="connsiteY0"/>
                </a:cxn>
                <a:cxn ang="0">
                  <a:pos x="connsiteX1" y="connsiteY1"/>
                </a:cxn>
                <a:cxn ang="0">
                  <a:pos x="connsiteX2" y="connsiteY2"/>
                </a:cxn>
                <a:cxn ang="0">
                  <a:pos x="connsiteX3" y="connsiteY3"/>
                </a:cxn>
              </a:cxnLst>
              <a:rect l="l" t="t" r="r" b="b"/>
              <a:pathLst>
                <a:path w="998855" h="3183020">
                  <a:moveTo>
                    <a:pt x="998855" y="0"/>
                  </a:moveTo>
                  <a:lnTo>
                    <a:pt x="595267" y="0"/>
                  </a:lnTo>
                  <a:lnTo>
                    <a:pt x="0" y="3183020"/>
                  </a:lnTo>
                  <a:lnTo>
                    <a:pt x="998855"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0" name="Freeform: Shape 79">
              <a:extLst>
                <a:ext uri="{FF2B5EF4-FFF2-40B4-BE49-F238E27FC236}">
                  <a16:creationId xmlns:a16="http://schemas.microsoft.com/office/drawing/2014/main" id="{75500884-E4D3-42F8-9CFC-013ED3FDE128}"/>
                </a:ext>
              </a:extLst>
            </p:cNvPr>
            <p:cNvSpPr/>
            <p:nvPr userDrawn="1"/>
          </p:nvSpPr>
          <p:spPr>
            <a:xfrm>
              <a:off x="225518" y="571966"/>
              <a:ext cx="6413163" cy="3052935"/>
            </a:xfrm>
            <a:custGeom>
              <a:avLst/>
              <a:gdLst>
                <a:gd name="connsiteX0" fmla="*/ 0 w 6521505"/>
                <a:gd name="connsiteY0" fmla="*/ 0 h 3048602"/>
                <a:gd name="connsiteX1" fmla="*/ 6521505 w 6521505"/>
                <a:gd name="connsiteY1" fmla="*/ 3048602 h 3048602"/>
                <a:gd name="connsiteX2" fmla="*/ 0 w 6521505"/>
                <a:gd name="connsiteY2" fmla="*/ 393155 h 3048602"/>
                <a:gd name="connsiteX3" fmla="*/ 0 w 6521505"/>
                <a:gd name="connsiteY3" fmla="*/ 0 h 3048602"/>
                <a:gd name="connsiteX0" fmla="*/ 0 w 6413163"/>
                <a:gd name="connsiteY0" fmla="*/ 0 h 3052935"/>
                <a:gd name="connsiteX1" fmla="*/ 6413163 w 6413163"/>
                <a:gd name="connsiteY1" fmla="*/ 3052935 h 3052935"/>
                <a:gd name="connsiteX2" fmla="*/ 0 w 6413163"/>
                <a:gd name="connsiteY2" fmla="*/ 393155 h 3052935"/>
                <a:gd name="connsiteX3" fmla="*/ 0 w 6413163"/>
                <a:gd name="connsiteY3" fmla="*/ 0 h 3052935"/>
              </a:gdLst>
              <a:ahLst/>
              <a:cxnLst>
                <a:cxn ang="0">
                  <a:pos x="connsiteX0" y="connsiteY0"/>
                </a:cxn>
                <a:cxn ang="0">
                  <a:pos x="connsiteX1" y="connsiteY1"/>
                </a:cxn>
                <a:cxn ang="0">
                  <a:pos x="connsiteX2" y="connsiteY2"/>
                </a:cxn>
                <a:cxn ang="0">
                  <a:pos x="connsiteX3" y="connsiteY3"/>
                </a:cxn>
              </a:cxnLst>
              <a:rect l="l" t="t" r="r" b="b"/>
              <a:pathLst>
                <a:path w="6413163" h="3052935">
                  <a:moveTo>
                    <a:pt x="0" y="0"/>
                  </a:moveTo>
                  <a:lnTo>
                    <a:pt x="6413163" y="3052935"/>
                  </a:lnTo>
                  <a:lnTo>
                    <a:pt x="0" y="393155"/>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81" name="Freeform: Shape 80">
              <a:extLst>
                <a:ext uri="{FF2B5EF4-FFF2-40B4-BE49-F238E27FC236}">
                  <a16:creationId xmlns:a16="http://schemas.microsoft.com/office/drawing/2014/main" id="{7172389B-D5B6-4751-A670-87E393FDACC6}"/>
                </a:ext>
              </a:extLst>
            </p:cNvPr>
            <p:cNvSpPr/>
            <p:nvPr userDrawn="1"/>
          </p:nvSpPr>
          <p:spPr>
            <a:xfrm>
              <a:off x="225518" y="1493911"/>
              <a:ext cx="6653616" cy="2254162"/>
            </a:xfrm>
            <a:custGeom>
              <a:avLst/>
              <a:gdLst>
                <a:gd name="connsiteX0" fmla="*/ 0 w 6354594"/>
                <a:gd name="connsiteY0" fmla="*/ 0 h 2180490"/>
                <a:gd name="connsiteX1" fmla="*/ 6354594 w 6354594"/>
                <a:gd name="connsiteY1" fmla="*/ 2180490 h 2180490"/>
                <a:gd name="connsiteX2" fmla="*/ 0 w 6354594"/>
                <a:gd name="connsiteY2" fmla="*/ 382005 h 2180490"/>
                <a:gd name="connsiteX3" fmla="*/ 0 w 6354594"/>
                <a:gd name="connsiteY3" fmla="*/ 0 h 2180490"/>
                <a:gd name="connsiteX0" fmla="*/ 0 w 6653616"/>
                <a:gd name="connsiteY0" fmla="*/ 0 h 2254162"/>
                <a:gd name="connsiteX1" fmla="*/ 6653616 w 6653616"/>
                <a:gd name="connsiteY1" fmla="*/ 2254162 h 2254162"/>
                <a:gd name="connsiteX2" fmla="*/ 0 w 6653616"/>
                <a:gd name="connsiteY2" fmla="*/ 382005 h 2254162"/>
                <a:gd name="connsiteX3" fmla="*/ 0 w 6653616"/>
                <a:gd name="connsiteY3" fmla="*/ 0 h 2254162"/>
              </a:gdLst>
              <a:ahLst/>
              <a:cxnLst>
                <a:cxn ang="0">
                  <a:pos x="connsiteX0" y="connsiteY0"/>
                </a:cxn>
                <a:cxn ang="0">
                  <a:pos x="connsiteX1" y="connsiteY1"/>
                </a:cxn>
                <a:cxn ang="0">
                  <a:pos x="connsiteX2" y="connsiteY2"/>
                </a:cxn>
                <a:cxn ang="0">
                  <a:pos x="connsiteX3" y="connsiteY3"/>
                </a:cxn>
              </a:cxnLst>
              <a:rect l="l" t="t" r="r" b="b"/>
              <a:pathLst>
                <a:path w="6653616" h="2254162">
                  <a:moveTo>
                    <a:pt x="0" y="0"/>
                  </a:moveTo>
                  <a:lnTo>
                    <a:pt x="6653616" y="2254162"/>
                  </a:lnTo>
                  <a:lnTo>
                    <a:pt x="0" y="382005"/>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2" name="Freeform: Shape 81">
              <a:extLst>
                <a:ext uri="{FF2B5EF4-FFF2-40B4-BE49-F238E27FC236}">
                  <a16:creationId xmlns:a16="http://schemas.microsoft.com/office/drawing/2014/main" id="{57FE4685-1C62-47EF-8AB3-627D7DBBC399}"/>
                </a:ext>
              </a:extLst>
            </p:cNvPr>
            <p:cNvSpPr/>
            <p:nvPr userDrawn="1"/>
          </p:nvSpPr>
          <p:spPr>
            <a:xfrm>
              <a:off x="225518" y="2318698"/>
              <a:ext cx="6861739" cy="1493965"/>
            </a:xfrm>
            <a:custGeom>
              <a:avLst/>
              <a:gdLst>
                <a:gd name="connsiteX0" fmla="*/ 0 w 6363370"/>
                <a:gd name="connsiteY0" fmla="*/ 0 h 1402958"/>
                <a:gd name="connsiteX1" fmla="*/ 6363370 w 6363370"/>
                <a:gd name="connsiteY1" fmla="*/ 1402958 h 1402958"/>
                <a:gd name="connsiteX2" fmla="*/ 0 w 6363370"/>
                <a:gd name="connsiteY2" fmla="*/ 269584 h 1402958"/>
                <a:gd name="connsiteX3" fmla="*/ 0 w 6363370"/>
                <a:gd name="connsiteY3" fmla="*/ 0 h 1402958"/>
                <a:gd name="connsiteX0" fmla="*/ 0 w 6861739"/>
                <a:gd name="connsiteY0" fmla="*/ 0 h 1493965"/>
                <a:gd name="connsiteX1" fmla="*/ 6861739 w 6861739"/>
                <a:gd name="connsiteY1" fmla="*/ 1493965 h 1493965"/>
                <a:gd name="connsiteX2" fmla="*/ 0 w 6861739"/>
                <a:gd name="connsiteY2" fmla="*/ 269584 h 1493965"/>
                <a:gd name="connsiteX3" fmla="*/ 0 w 6861739"/>
                <a:gd name="connsiteY3" fmla="*/ 0 h 1493965"/>
              </a:gdLst>
              <a:ahLst/>
              <a:cxnLst>
                <a:cxn ang="0">
                  <a:pos x="connsiteX0" y="connsiteY0"/>
                </a:cxn>
                <a:cxn ang="0">
                  <a:pos x="connsiteX1" y="connsiteY1"/>
                </a:cxn>
                <a:cxn ang="0">
                  <a:pos x="connsiteX2" y="connsiteY2"/>
                </a:cxn>
                <a:cxn ang="0">
                  <a:pos x="connsiteX3" y="connsiteY3"/>
                </a:cxn>
              </a:cxnLst>
              <a:rect l="l" t="t" r="r" b="b"/>
              <a:pathLst>
                <a:path w="6861739" h="1493965">
                  <a:moveTo>
                    <a:pt x="0" y="0"/>
                  </a:moveTo>
                  <a:lnTo>
                    <a:pt x="6861739" y="1493965"/>
                  </a:lnTo>
                  <a:lnTo>
                    <a:pt x="0" y="269584"/>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3" name="Freeform: Shape 82">
              <a:extLst>
                <a:ext uri="{FF2B5EF4-FFF2-40B4-BE49-F238E27FC236}">
                  <a16:creationId xmlns:a16="http://schemas.microsoft.com/office/drawing/2014/main" id="{2672EA40-76E5-4C2B-8609-62F8BFB745ED}"/>
                </a:ext>
              </a:extLst>
            </p:cNvPr>
            <p:cNvSpPr/>
            <p:nvPr userDrawn="1"/>
          </p:nvSpPr>
          <p:spPr>
            <a:xfrm>
              <a:off x="225518" y="3652733"/>
              <a:ext cx="7730037" cy="267118"/>
            </a:xfrm>
            <a:custGeom>
              <a:avLst/>
              <a:gdLst>
                <a:gd name="connsiteX0" fmla="*/ 0 w 6403940"/>
                <a:gd name="connsiteY0" fmla="*/ 0 h 267118"/>
                <a:gd name="connsiteX1" fmla="*/ 6403940 w 6403940"/>
                <a:gd name="connsiteY1" fmla="*/ 174932 h 267118"/>
                <a:gd name="connsiteX2" fmla="*/ 6375865 w 6403940"/>
                <a:gd name="connsiteY2" fmla="*/ 177208 h 267118"/>
                <a:gd name="connsiteX3" fmla="*/ 0 w 6403940"/>
                <a:gd name="connsiteY3" fmla="*/ 267118 h 267118"/>
                <a:gd name="connsiteX4" fmla="*/ 0 w 6403940"/>
                <a:gd name="connsiteY4" fmla="*/ 0 h 267118"/>
                <a:gd name="connsiteX0" fmla="*/ 0 w 7730037"/>
                <a:gd name="connsiteY0" fmla="*/ 0 h 267118"/>
                <a:gd name="connsiteX1" fmla="*/ 7730037 w 7730037"/>
                <a:gd name="connsiteY1" fmla="*/ 166265 h 267118"/>
                <a:gd name="connsiteX2" fmla="*/ 6375865 w 7730037"/>
                <a:gd name="connsiteY2" fmla="*/ 177208 h 267118"/>
                <a:gd name="connsiteX3" fmla="*/ 0 w 7730037"/>
                <a:gd name="connsiteY3" fmla="*/ 267118 h 267118"/>
                <a:gd name="connsiteX4" fmla="*/ 0 w 7730037"/>
                <a:gd name="connsiteY4" fmla="*/ 0 h 267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0037" h="267118">
                  <a:moveTo>
                    <a:pt x="0" y="0"/>
                  </a:moveTo>
                  <a:lnTo>
                    <a:pt x="7730037" y="166265"/>
                  </a:lnTo>
                  <a:lnTo>
                    <a:pt x="6375865" y="177208"/>
                  </a:lnTo>
                  <a:lnTo>
                    <a:pt x="0" y="267118"/>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4" name="Freeform: Shape 83">
              <a:extLst>
                <a:ext uri="{FF2B5EF4-FFF2-40B4-BE49-F238E27FC236}">
                  <a16:creationId xmlns:a16="http://schemas.microsoft.com/office/drawing/2014/main" id="{96B5F3C6-3641-4B63-AF43-1F0034BCF80C}"/>
                </a:ext>
              </a:extLst>
            </p:cNvPr>
            <p:cNvSpPr/>
            <p:nvPr userDrawn="1"/>
          </p:nvSpPr>
          <p:spPr>
            <a:xfrm>
              <a:off x="225519" y="3751063"/>
              <a:ext cx="7339274" cy="875108"/>
            </a:xfrm>
            <a:custGeom>
              <a:avLst/>
              <a:gdLst>
                <a:gd name="connsiteX0" fmla="*/ 6437875 w 6437875"/>
                <a:gd name="connsiteY0" fmla="*/ 0 h 797103"/>
                <a:gd name="connsiteX1" fmla="*/ 0 w 6437875"/>
                <a:gd name="connsiteY1" fmla="*/ 797103 h 797103"/>
                <a:gd name="connsiteX2" fmla="*/ 0 w 6437875"/>
                <a:gd name="connsiteY2" fmla="*/ 517818 h 797103"/>
                <a:gd name="connsiteX3" fmla="*/ 6375865 w 6437875"/>
                <a:gd name="connsiteY3" fmla="*/ 874 h 797103"/>
                <a:gd name="connsiteX4" fmla="*/ 6437875 w 6437875"/>
                <a:gd name="connsiteY4" fmla="*/ 0 h 797103"/>
                <a:gd name="connsiteX0" fmla="*/ 7339274 w 7339274"/>
                <a:gd name="connsiteY0" fmla="*/ 0 h 875108"/>
                <a:gd name="connsiteX1" fmla="*/ 0 w 7339274"/>
                <a:gd name="connsiteY1" fmla="*/ 875108 h 875108"/>
                <a:gd name="connsiteX2" fmla="*/ 0 w 7339274"/>
                <a:gd name="connsiteY2" fmla="*/ 595823 h 875108"/>
                <a:gd name="connsiteX3" fmla="*/ 6375865 w 7339274"/>
                <a:gd name="connsiteY3" fmla="*/ 78879 h 875108"/>
                <a:gd name="connsiteX4" fmla="*/ 7339274 w 7339274"/>
                <a:gd name="connsiteY4" fmla="*/ 0 h 87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9274" h="875108">
                  <a:moveTo>
                    <a:pt x="7339274" y="0"/>
                  </a:moveTo>
                  <a:lnTo>
                    <a:pt x="0" y="875108"/>
                  </a:lnTo>
                  <a:lnTo>
                    <a:pt x="0" y="595823"/>
                  </a:lnTo>
                  <a:lnTo>
                    <a:pt x="6375865" y="78879"/>
                  </a:lnTo>
                  <a:lnTo>
                    <a:pt x="7339274"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5" name="Freeform: Shape 84">
              <a:extLst>
                <a:ext uri="{FF2B5EF4-FFF2-40B4-BE49-F238E27FC236}">
                  <a16:creationId xmlns:a16="http://schemas.microsoft.com/office/drawing/2014/main" id="{C1644550-B5EA-4148-B75B-725EF337AA24}"/>
                </a:ext>
              </a:extLst>
            </p:cNvPr>
            <p:cNvSpPr/>
            <p:nvPr userDrawn="1"/>
          </p:nvSpPr>
          <p:spPr>
            <a:xfrm>
              <a:off x="225518" y="3799850"/>
              <a:ext cx="6853270" cy="1522415"/>
            </a:xfrm>
            <a:custGeom>
              <a:avLst/>
              <a:gdLst>
                <a:gd name="connsiteX0" fmla="*/ 6432906 w 6432906"/>
                <a:gd name="connsiteY0" fmla="*/ 0 h 1444409"/>
                <a:gd name="connsiteX1" fmla="*/ 0 w 6432906"/>
                <a:gd name="connsiteY1" fmla="*/ 1444409 h 1444409"/>
                <a:gd name="connsiteX2" fmla="*/ 0 w 6432906"/>
                <a:gd name="connsiteY2" fmla="*/ 1166860 h 1444409"/>
                <a:gd name="connsiteX3" fmla="*/ 6432906 w 6432906"/>
                <a:gd name="connsiteY3" fmla="*/ 0 h 1444409"/>
                <a:gd name="connsiteX0" fmla="*/ 6853270 w 6853270"/>
                <a:gd name="connsiteY0" fmla="*/ 0 h 1522415"/>
                <a:gd name="connsiteX1" fmla="*/ 0 w 6853270"/>
                <a:gd name="connsiteY1" fmla="*/ 1522415 h 1522415"/>
                <a:gd name="connsiteX2" fmla="*/ 0 w 6853270"/>
                <a:gd name="connsiteY2" fmla="*/ 1244866 h 1522415"/>
                <a:gd name="connsiteX3" fmla="*/ 6853270 w 6853270"/>
                <a:gd name="connsiteY3" fmla="*/ 0 h 1522415"/>
              </a:gdLst>
              <a:ahLst/>
              <a:cxnLst>
                <a:cxn ang="0">
                  <a:pos x="connsiteX0" y="connsiteY0"/>
                </a:cxn>
                <a:cxn ang="0">
                  <a:pos x="connsiteX1" y="connsiteY1"/>
                </a:cxn>
                <a:cxn ang="0">
                  <a:pos x="connsiteX2" y="connsiteY2"/>
                </a:cxn>
                <a:cxn ang="0">
                  <a:pos x="connsiteX3" y="connsiteY3"/>
                </a:cxn>
              </a:cxnLst>
              <a:rect l="l" t="t" r="r" b="b"/>
              <a:pathLst>
                <a:path w="6853270" h="1522415">
                  <a:moveTo>
                    <a:pt x="6853270" y="0"/>
                  </a:moveTo>
                  <a:lnTo>
                    <a:pt x="0" y="1522415"/>
                  </a:lnTo>
                  <a:lnTo>
                    <a:pt x="0" y="1244866"/>
                  </a:lnTo>
                  <a:lnTo>
                    <a:pt x="685327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6" name="Freeform: Shape 85">
              <a:extLst>
                <a:ext uri="{FF2B5EF4-FFF2-40B4-BE49-F238E27FC236}">
                  <a16:creationId xmlns:a16="http://schemas.microsoft.com/office/drawing/2014/main" id="{9D3B2BC2-EEB7-4E26-8CDB-4BEB6A37C28B}"/>
                </a:ext>
              </a:extLst>
            </p:cNvPr>
            <p:cNvSpPr/>
            <p:nvPr userDrawn="1"/>
          </p:nvSpPr>
          <p:spPr>
            <a:xfrm>
              <a:off x="225518" y="3925111"/>
              <a:ext cx="6424289" cy="2245001"/>
            </a:xfrm>
            <a:custGeom>
              <a:avLst/>
              <a:gdLst>
                <a:gd name="connsiteX0" fmla="*/ 6424289 w 6424289"/>
                <a:gd name="connsiteY0" fmla="*/ 0 h 2245001"/>
                <a:gd name="connsiteX1" fmla="*/ 0 w 6424289"/>
                <a:gd name="connsiteY1" fmla="*/ 2245001 h 2245001"/>
                <a:gd name="connsiteX2" fmla="*/ 0 w 6424289"/>
                <a:gd name="connsiteY2" fmla="*/ 1851695 h 2245001"/>
                <a:gd name="connsiteX3" fmla="*/ 6424289 w 6424289"/>
                <a:gd name="connsiteY3" fmla="*/ 0 h 2245001"/>
              </a:gdLst>
              <a:ahLst/>
              <a:cxnLst>
                <a:cxn ang="0">
                  <a:pos x="connsiteX0" y="connsiteY0"/>
                </a:cxn>
                <a:cxn ang="0">
                  <a:pos x="connsiteX1" y="connsiteY1"/>
                </a:cxn>
                <a:cxn ang="0">
                  <a:pos x="connsiteX2" y="connsiteY2"/>
                </a:cxn>
                <a:cxn ang="0">
                  <a:pos x="connsiteX3" y="connsiteY3"/>
                </a:cxn>
              </a:cxnLst>
              <a:rect l="l" t="t" r="r" b="b"/>
              <a:pathLst>
                <a:path w="6424289" h="2245001">
                  <a:moveTo>
                    <a:pt x="6424289" y="0"/>
                  </a:moveTo>
                  <a:lnTo>
                    <a:pt x="0" y="2245001"/>
                  </a:lnTo>
                  <a:lnTo>
                    <a:pt x="0" y="1851695"/>
                  </a:lnTo>
                  <a:lnTo>
                    <a:pt x="6424289"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7" name="Freeform: Shape 86">
              <a:extLst>
                <a:ext uri="{FF2B5EF4-FFF2-40B4-BE49-F238E27FC236}">
                  <a16:creationId xmlns:a16="http://schemas.microsoft.com/office/drawing/2014/main" id="{F3ADBB9B-0D20-419A-BAAF-5002CF81B05D}"/>
                </a:ext>
              </a:extLst>
            </p:cNvPr>
            <p:cNvSpPr/>
            <p:nvPr userDrawn="1"/>
          </p:nvSpPr>
          <p:spPr>
            <a:xfrm>
              <a:off x="225518" y="3942739"/>
              <a:ext cx="6553037" cy="3119757"/>
            </a:xfrm>
            <a:custGeom>
              <a:avLst/>
              <a:gdLst>
                <a:gd name="connsiteX0" fmla="*/ 6553037 w 6553037"/>
                <a:gd name="connsiteY0" fmla="*/ 0 h 3119757"/>
                <a:gd name="connsiteX1" fmla="*/ 0 w 6553037"/>
                <a:gd name="connsiteY1" fmla="*/ 3119757 h 3119757"/>
                <a:gd name="connsiteX2" fmla="*/ 0 w 6553037"/>
                <a:gd name="connsiteY2" fmla="*/ 2717426 h 3119757"/>
                <a:gd name="connsiteX3" fmla="*/ 6553037 w 6553037"/>
                <a:gd name="connsiteY3" fmla="*/ 0 h 3119757"/>
              </a:gdLst>
              <a:ahLst/>
              <a:cxnLst>
                <a:cxn ang="0">
                  <a:pos x="connsiteX0" y="connsiteY0"/>
                </a:cxn>
                <a:cxn ang="0">
                  <a:pos x="connsiteX1" y="connsiteY1"/>
                </a:cxn>
                <a:cxn ang="0">
                  <a:pos x="connsiteX2" y="connsiteY2"/>
                </a:cxn>
                <a:cxn ang="0">
                  <a:pos x="connsiteX3" y="connsiteY3"/>
                </a:cxn>
              </a:cxnLst>
              <a:rect l="l" t="t" r="r" b="b"/>
              <a:pathLst>
                <a:path w="6553037" h="3119757">
                  <a:moveTo>
                    <a:pt x="6553037" y="0"/>
                  </a:moveTo>
                  <a:lnTo>
                    <a:pt x="0" y="3119757"/>
                  </a:lnTo>
                  <a:lnTo>
                    <a:pt x="0" y="2717426"/>
                  </a:lnTo>
                  <a:lnTo>
                    <a:pt x="6553037"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8" name="Freeform: Shape 87">
              <a:extLst>
                <a:ext uri="{FF2B5EF4-FFF2-40B4-BE49-F238E27FC236}">
                  <a16:creationId xmlns:a16="http://schemas.microsoft.com/office/drawing/2014/main" id="{0BDDE8E5-FC20-4CF6-A638-0D11571E0D5A}"/>
                </a:ext>
              </a:extLst>
            </p:cNvPr>
            <p:cNvSpPr/>
            <p:nvPr userDrawn="1"/>
          </p:nvSpPr>
          <p:spPr>
            <a:xfrm>
              <a:off x="680611" y="221113"/>
              <a:ext cx="6251935" cy="3522849"/>
            </a:xfrm>
            <a:custGeom>
              <a:avLst/>
              <a:gdLst>
                <a:gd name="connsiteX0" fmla="*/ 0 w 6251935"/>
                <a:gd name="connsiteY0" fmla="*/ 0 h 3522849"/>
                <a:gd name="connsiteX1" fmla="*/ 744733 w 6251935"/>
                <a:gd name="connsiteY1" fmla="*/ 0 h 3522849"/>
                <a:gd name="connsiteX2" fmla="*/ 6251935 w 6251935"/>
                <a:gd name="connsiteY2" fmla="*/ 3522849 h 3522849"/>
                <a:gd name="connsiteX3" fmla="*/ 0 w 6251935"/>
                <a:gd name="connsiteY3" fmla="*/ 0 h 3522849"/>
              </a:gdLst>
              <a:ahLst/>
              <a:cxnLst>
                <a:cxn ang="0">
                  <a:pos x="connsiteX0" y="connsiteY0"/>
                </a:cxn>
                <a:cxn ang="0">
                  <a:pos x="connsiteX1" y="connsiteY1"/>
                </a:cxn>
                <a:cxn ang="0">
                  <a:pos x="connsiteX2" y="connsiteY2"/>
                </a:cxn>
                <a:cxn ang="0">
                  <a:pos x="connsiteX3" y="connsiteY3"/>
                </a:cxn>
              </a:cxnLst>
              <a:rect l="l" t="t" r="r" b="b"/>
              <a:pathLst>
                <a:path w="6251935" h="3522849">
                  <a:moveTo>
                    <a:pt x="0" y="0"/>
                  </a:moveTo>
                  <a:lnTo>
                    <a:pt x="744733" y="0"/>
                  </a:lnTo>
                  <a:lnTo>
                    <a:pt x="6251935" y="3522849"/>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89" name="Freeform: Shape 88">
              <a:extLst>
                <a:ext uri="{FF2B5EF4-FFF2-40B4-BE49-F238E27FC236}">
                  <a16:creationId xmlns:a16="http://schemas.microsoft.com/office/drawing/2014/main" id="{47F461F4-33C8-49A8-91FC-BE073E23A64E}"/>
                </a:ext>
              </a:extLst>
            </p:cNvPr>
            <p:cNvSpPr/>
            <p:nvPr userDrawn="1"/>
          </p:nvSpPr>
          <p:spPr>
            <a:xfrm>
              <a:off x="2425981" y="221113"/>
              <a:ext cx="4463630" cy="3401814"/>
            </a:xfrm>
            <a:custGeom>
              <a:avLst/>
              <a:gdLst>
                <a:gd name="connsiteX0" fmla="*/ 0 w 4463630"/>
                <a:gd name="connsiteY0" fmla="*/ 0 h 3401814"/>
                <a:gd name="connsiteX1" fmla="*/ 668478 w 4463630"/>
                <a:gd name="connsiteY1" fmla="*/ 0 h 3401814"/>
                <a:gd name="connsiteX2" fmla="*/ 4463630 w 4463630"/>
                <a:gd name="connsiteY2" fmla="*/ 3401814 h 3401814"/>
                <a:gd name="connsiteX3" fmla="*/ 0 w 4463630"/>
                <a:gd name="connsiteY3" fmla="*/ 0 h 3401814"/>
              </a:gdLst>
              <a:ahLst/>
              <a:cxnLst>
                <a:cxn ang="0">
                  <a:pos x="connsiteX0" y="connsiteY0"/>
                </a:cxn>
                <a:cxn ang="0">
                  <a:pos x="connsiteX1" y="connsiteY1"/>
                </a:cxn>
                <a:cxn ang="0">
                  <a:pos x="connsiteX2" y="connsiteY2"/>
                </a:cxn>
                <a:cxn ang="0">
                  <a:pos x="connsiteX3" y="connsiteY3"/>
                </a:cxn>
              </a:cxnLst>
              <a:rect l="l" t="t" r="r" b="b"/>
              <a:pathLst>
                <a:path w="4463630" h="3401814">
                  <a:moveTo>
                    <a:pt x="0" y="0"/>
                  </a:moveTo>
                  <a:lnTo>
                    <a:pt x="668478" y="0"/>
                  </a:lnTo>
                  <a:lnTo>
                    <a:pt x="4463630" y="3401814"/>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90" name="Freeform: Shape 89">
              <a:extLst>
                <a:ext uri="{FF2B5EF4-FFF2-40B4-BE49-F238E27FC236}">
                  <a16:creationId xmlns:a16="http://schemas.microsoft.com/office/drawing/2014/main" id="{45741FC7-11B6-48AE-B725-A91DB4D87121}"/>
                </a:ext>
              </a:extLst>
            </p:cNvPr>
            <p:cNvSpPr/>
            <p:nvPr userDrawn="1"/>
          </p:nvSpPr>
          <p:spPr>
            <a:xfrm>
              <a:off x="3730110" y="221113"/>
              <a:ext cx="3195040" cy="3371873"/>
            </a:xfrm>
            <a:custGeom>
              <a:avLst/>
              <a:gdLst>
                <a:gd name="connsiteX0" fmla="*/ 0 w 3030362"/>
                <a:gd name="connsiteY0" fmla="*/ 0 h 3280867"/>
                <a:gd name="connsiteX1" fmla="*/ 665908 w 3030362"/>
                <a:gd name="connsiteY1" fmla="*/ 0 h 3280867"/>
                <a:gd name="connsiteX2" fmla="*/ 3030362 w 3030362"/>
                <a:gd name="connsiteY2" fmla="*/ 3280867 h 3280867"/>
                <a:gd name="connsiteX3" fmla="*/ 0 w 3030362"/>
                <a:gd name="connsiteY3" fmla="*/ 0 h 3280867"/>
                <a:gd name="connsiteX0" fmla="*/ 0 w 3195040"/>
                <a:gd name="connsiteY0" fmla="*/ 0 h 3371873"/>
                <a:gd name="connsiteX1" fmla="*/ 665908 w 3195040"/>
                <a:gd name="connsiteY1" fmla="*/ 0 h 3371873"/>
                <a:gd name="connsiteX2" fmla="*/ 3195040 w 3195040"/>
                <a:gd name="connsiteY2" fmla="*/ 3371873 h 3371873"/>
                <a:gd name="connsiteX3" fmla="*/ 0 w 3195040"/>
                <a:gd name="connsiteY3" fmla="*/ 0 h 3371873"/>
              </a:gdLst>
              <a:ahLst/>
              <a:cxnLst>
                <a:cxn ang="0">
                  <a:pos x="connsiteX0" y="connsiteY0"/>
                </a:cxn>
                <a:cxn ang="0">
                  <a:pos x="connsiteX1" y="connsiteY1"/>
                </a:cxn>
                <a:cxn ang="0">
                  <a:pos x="connsiteX2" y="connsiteY2"/>
                </a:cxn>
                <a:cxn ang="0">
                  <a:pos x="connsiteX3" y="connsiteY3"/>
                </a:cxn>
              </a:cxnLst>
              <a:rect l="l" t="t" r="r" b="b"/>
              <a:pathLst>
                <a:path w="3195040" h="3371873">
                  <a:moveTo>
                    <a:pt x="0" y="0"/>
                  </a:moveTo>
                  <a:lnTo>
                    <a:pt x="665908" y="0"/>
                  </a:lnTo>
                  <a:lnTo>
                    <a:pt x="3195040" y="3371873"/>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91" name="Freeform: Shape 90">
              <a:extLst>
                <a:ext uri="{FF2B5EF4-FFF2-40B4-BE49-F238E27FC236}">
                  <a16:creationId xmlns:a16="http://schemas.microsoft.com/office/drawing/2014/main" id="{0DA362A6-3E0A-4FE3-B9BF-08F96599EF43}"/>
                </a:ext>
              </a:extLst>
            </p:cNvPr>
            <p:cNvSpPr/>
            <p:nvPr userDrawn="1"/>
          </p:nvSpPr>
          <p:spPr>
            <a:xfrm>
              <a:off x="220714" y="2995645"/>
              <a:ext cx="6939989" cy="817168"/>
            </a:xfrm>
            <a:custGeom>
              <a:avLst/>
              <a:gdLst>
                <a:gd name="connsiteX0" fmla="*/ 0 w 6471955"/>
                <a:gd name="connsiteY0" fmla="*/ 0 h 786832"/>
                <a:gd name="connsiteX1" fmla="*/ 6471955 w 6471955"/>
                <a:gd name="connsiteY1" fmla="*/ 786832 h 786832"/>
                <a:gd name="connsiteX2" fmla="*/ 0 w 6471955"/>
                <a:gd name="connsiteY2" fmla="*/ 271587 h 786832"/>
                <a:gd name="connsiteX3" fmla="*/ 0 w 6471955"/>
                <a:gd name="connsiteY3" fmla="*/ 0 h 786832"/>
                <a:gd name="connsiteX0" fmla="*/ 0 w 6939989"/>
                <a:gd name="connsiteY0" fmla="*/ 0 h 817168"/>
                <a:gd name="connsiteX1" fmla="*/ 6939989 w 6939989"/>
                <a:gd name="connsiteY1" fmla="*/ 817168 h 817168"/>
                <a:gd name="connsiteX2" fmla="*/ 0 w 6939989"/>
                <a:gd name="connsiteY2" fmla="*/ 271587 h 817168"/>
                <a:gd name="connsiteX3" fmla="*/ 0 w 6939989"/>
                <a:gd name="connsiteY3" fmla="*/ 0 h 817168"/>
              </a:gdLst>
              <a:ahLst/>
              <a:cxnLst>
                <a:cxn ang="0">
                  <a:pos x="connsiteX0" y="connsiteY0"/>
                </a:cxn>
                <a:cxn ang="0">
                  <a:pos x="connsiteX1" y="connsiteY1"/>
                </a:cxn>
                <a:cxn ang="0">
                  <a:pos x="connsiteX2" y="connsiteY2"/>
                </a:cxn>
                <a:cxn ang="0">
                  <a:pos x="connsiteX3" y="connsiteY3"/>
                </a:cxn>
              </a:cxnLst>
              <a:rect l="l" t="t" r="r" b="b"/>
              <a:pathLst>
                <a:path w="6939989" h="817168">
                  <a:moveTo>
                    <a:pt x="0" y="0"/>
                  </a:moveTo>
                  <a:lnTo>
                    <a:pt x="6939989" y="817168"/>
                  </a:lnTo>
                  <a:lnTo>
                    <a:pt x="0" y="271587"/>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92" name="Freeform: Shape 91">
              <a:extLst>
                <a:ext uri="{FF2B5EF4-FFF2-40B4-BE49-F238E27FC236}">
                  <a16:creationId xmlns:a16="http://schemas.microsoft.com/office/drawing/2014/main" id="{B8D4C5F4-71E2-4038-90C8-8CC39CF86F97}"/>
                </a:ext>
              </a:extLst>
            </p:cNvPr>
            <p:cNvSpPr/>
            <p:nvPr userDrawn="1"/>
          </p:nvSpPr>
          <p:spPr>
            <a:xfrm rot="10800000" flipH="1">
              <a:off x="513648" y="3842848"/>
              <a:ext cx="6482219" cy="3699950"/>
            </a:xfrm>
            <a:custGeom>
              <a:avLst/>
              <a:gdLst>
                <a:gd name="connsiteX0" fmla="*/ 6482219 w 6482219"/>
                <a:gd name="connsiteY0" fmla="*/ 3699950 h 3699950"/>
                <a:gd name="connsiteX1" fmla="*/ 839014 w 6482219"/>
                <a:gd name="connsiteY1" fmla="*/ 0 h 3699950"/>
                <a:gd name="connsiteX2" fmla="*/ 0 w 6482219"/>
                <a:gd name="connsiteY2" fmla="*/ 0 h 3699950"/>
                <a:gd name="connsiteX3" fmla="*/ 6482219 w 6482219"/>
                <a:gd name="connsiteY3" fmla="*/ 3699950 h 3699950"/>
              </a:gdLst>
              <a:ahLst/>
              <a:cxnLst>
                <a:cxn ang="0">
                  <a:pos x="connsiteX0" y="connsiteY0"/>
                </a:cxn>
                <a:cxn ang="0">
                  <a:pos x="connsiteX1" y="connsiteY1"/>
                </a:cxn>
                <a:cxn ang="0">
                  <a:pos x="connsiteX2" y="connsiteY2"/>
                </a:cxn>
                <a:cxn ang="0">
                  <a:pos x="connsiteX3" y="connsiteY3"/>
                </a:cxn>
              </a:cxnLst>
              <a:rect l="l" t="t" r="r" b="b"/>
              <a:pathLst>
                <a:path w="6482219" h="3699950">
                  <a:moveTo>
                    <a:pt x="6482219" y="3699950"/>
                  </a:moveTo>
                  <a:lnTo>
                    <a:pt x="839014" y="0"/>
                  </a:lnTo>
                  <a:lnTo>
                    <a:pt x="0" y="0"/>
                  </a:lnTo>
                  <a:lnTo>
                    <a:pt x="6482219" y="369995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93" name="Freeform: Shape 92">
              <a:extLst>
                <a:ext uri="{FF2B5EF4-FFF2-40B4-BE49-F238E27FC236}">
                  <a16:creationId xmlns:a16="http://schemas.microsoft.com/office/drawing/2014/main" id="{57A2AFCD-723C-45A8-A127-38F16DFB33AB}"/>
                </a:ext>
              </a:extLst>
            </p:cNvPr>
            <p:cNvSpPr/>
            <p:nvPr userDrawn="1"/>
          </p:nvSpPr>
          <p:spPr>
            <a:xfrm rot="10800000" flipH="1">
              <a:off x="2342616" y="3967059"/>
              <a:ext cx="4611092" cy="3578915"/>
            </a:xfrm>
            <a:custGeom>
              <a:avLst/>
              <a:gdLst>
                <a:gd name="connsiteX0" fmla="*/ 4611092 w 4611092"/>
                <a:gd name="connsiteY0" fmla="*/ 3578915 h 3578915"/>
                <a:gd name="connsiteX1" fmla="*/ 690562 w 4611092"/>
                <a:gd name="connsiteY1" fmla="*/ 0 h 3578915"/>
                <a:gd name="connsiteX2" fmla="*/ 0 w 4611092"/>
                <a:gd name="connsiteY2" fmla="*/ 0 h 3578915"/>
                <a:gd name="connsiteX3" fmla="*/ 4611092 w 4611092"/>
                <a:gd name="connsiteY3" fmla="*/ 3578915 h 3578915"/>
              </a:gdLst>
              <a:ahLst/>
              <a:cxnLst>
                <a:cxn ang="0">
                  <a:pos x="connsiteX0" y="connsiteY0"/>
                </a:cxn>
                <a:cxn ang="0">
                  <a:pos x="connsiteX1" y="connsiteY1"/>
                </a:cxn>
                <a:cxn ang="0">
                  <a:pos x="connsiteX2" y="connsiteY2"/>
                </a:cxn>
                <a:cxn ang="0">
                  <a:pos x="connsiteX3" y="connsiteY3"/>
                </a:cxn>
              </a:cxnLst>
              <a:rect l="l" t="t" r="r" b="b"/>
              <a:pathLst>
                <a:path w="4611092" h="3578915">
                  <a:moveTo>
                    <a:pt x="4611092" y="3578915"/>
                  </a:moveTo>
                  <a:lnTo>
                    <a:pt x="690562" y="0"/>
                  </a:lnTo>
                  <a:lnTo>
                    <a:pt x="0" y="0"/>
                  </a:lnTo>
                  <a:lnTo>
                    <a:pt x="4611092" y="3578915"/>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94" name="Freeform: Shape 93">
              <a:extLst>
                <a:ext uri="{FF2B5EF4-FFF2-40B4-BE49-F238E27FC236}">
                  <a16:creationId xmlns:a16="http://schemas.microsoft.com/office/drawing/2014/main" id="{87E0BB51-BEB5-4248-A814-5E99B0A27E31}"/>
                </a:ext>
              </a:extLst>
            </p:cNvPr>
            <p:cNvSpPr/>
            <p:nvPr userDrawn="1"/>
          </p:nvSpPr>
          <p:spPr>
            <a:xfrm>
              <a:off x="6787870" y="226126"/>
              <a:ext cx="449399" cy="3217343"/>
            </a:xfrm>
            <a:custGeom>
              <a:avLst/>
              <a:gdLst>
                <a:gd name="connsiteX0" fmla="*/ 0 w 449399"/>
                <a:gd name="connsiteY0" fmla="*/ 0 h 3217343"/>
                <a:gd name="connsiteX1" fmla="*/ 449399 w 449399"/>
                <a:gd name="connsiteY1" fmla="*/ 0 h 3217343"/>
                <a:gd name="connsiteX2" fmla="*/ 217994 w 449399"/>
                <a:gd name="connsiteY2" fmla="*/ 3217343 h 3217343"/>
                <a:gd name="connsiteX3" fmla="*/ 0 w 449399"/>
                <a:gd name="connsiteY3" fmla="*/ 0 h 3217343"/>
              </a:gdLst>
              <a:ahLst/>
              <a:cxnLst>
                <a:cxn ang="0">
                  <a:pos x="connsiteX0" y="connsiteY0"/>
                </a:cxn>
                <a:cxn ang="0">
                  <a:pos x="connsiteX1" y="connsiteY1"/>
                </a:cxn>
                <a:cxn ang="0">
                  <a:pos x="connsiteX2" y="connsiteY2"/>
                </a:cxn>
                <a:cxn ang="0">
                  <a:pos x="connsiteX3" y="connsiteY3"/>
                </a:cxn>
              </a:cxnLst>
              <a:rect l="l" t="t" r="r" b="b"/>
              <a:pathLst>
                <a:path w="449399" h="3217343">
                  <a:moveTo>
                    <a:pt x="0" y="0"/>
                  </a:moveTo>
                  <a:lnTo>
                    <a:pt x="449399" y="0"/>
                  </a:lnTo>
                  <a:lnTo>
                    <a:pt x="217994" y="3217343"/>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95" name="Freeform: Shape 94">
              <a:extLst>
                <a:ext uri="{FF2B5EF4-FFF2-40B4-BE49-F238E27FC236}">
                  <a16:creationId xmlns:a16="http://schemas.microsoft.com/office/drawing/2014/main" id="{354BC993-2CD4-4D6D-854F-1BB449AA5B98}"/>
                </a:ext>
              </a:extLst>
            </p:cNvPr>
            <p:cNvSpPr/>
            <p:nvPr userDrawn="1"/>
          </p:nvSpPr>
          <p:spPr>
            <a:xfrm>
              <a:off x="6989059" y="235063"/>
              <a:ext cx="1233185" cy="3315907"/>
            </a:xfrm>
            <a:custGeom>
              <a:avLst/>
              <a:gdLst>
                <a:gd name="connsiteX0" fmla="*/ 796275 w 1233185"/>
                <a:gd name="connsiteY0" fmla="*/ 0 h 3315907"/>
                <a:gd name="connsiteX1" fmla="*/ 1233185 w 1233185"/>
                <a:gd name="connsiteY1" fmla="*/ 0 h 3315907"/>
                <a:gd name="connsiteX2" fmla="*/ 0 w 1233185"/>
                <a:gd name="connsiteY2" fmla="*/ 3315907 h 3315907"/>
                <a:gd name="connsiteX3" fmla="*/ 796275 w 1233185"/>
                <a:gd name="connsiteY3" fmla="*/ 0 h 3315907"/>
              </a:gdLst>
              <a:ahLst/>
              <a:cxnLst>
                <a:cxn ang="0">
                  <a:pos x="connsiteX0" y="connsiteY0"/>
                </a:cxn>
                <a:cxn ang="0">
                  <a:pos x="connsiteX1" y="connsiteY1"/>
                </a:cxn>
                <a:cxn ang="0">
                  <a:pos x="connsiteX2" y="connsiteY2"/>
                </a:cxn>
                <a:cxn ang="0">
                  <a:pos x="connsiteX3" y="connsiteY3"/>
                </a:cxn>
              </a:cxnLst>
              <a:rect l="l" t="t" r="r" b="b"/>
              <a:pathLst>
                <a:path w="1233185" h="3315907">
                  <a:moveTo>
                    <a:pt x="796275" y="0"/>
                  </a:moveTo>
                  <a:lnTo>
                    <a:pt x="1233185" y="0"/>
                  </a:lnTo>
                  <a:lnTo>
                    <a:pt x="0" y="3315907"/>
                  </a:lnTo>
                  <a:lnTo>
                    <a:pt x="796275"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96" name="Freeform: Shape 95">
              <a:extLst>
                <a:ext uri="{FF2B5EF4-FFF2-40B4-BE49-F238E27FC236}">
                  <a16:creationId xmlns:a16="http://schemas.microsoft.com/office/drawing/2014/main" id="{EE7AECAC-34BB-435B-B466-B487A5DF9908}"/>
                </a:ext>
              </a:extLst>
            </p:cNvPr>
            <p:cNvSpPr/>
            <p:nvPr userDrawn="1"/>
          </p:nvSpPr>
          <p:spPr>
            <a:xfrm>
              <a:off x="7268255" y="235063"/>
              <a:ext cx="1852114" cy="3375630"/>
            </a:xfrm>
            <a:custGeom>
              <a:avLst/>
              <a:gdLst>
                <a:gd name="connsiteX0" fmla="*/ 1564032 w 2004514"/>
                <a:gd name="connsiteY0" fmla="*/ 0 h 3375630"/>
                <a:gd name="connsiteX1" fmla="*/ 2004514 w 2004514"/>
                <a:gd name="connsiteY1" fmla="*/ 0 h 3375630"/>
                <a:gd name="connsiteX2" fmla="*/ 0 w 2004514"/>
                <a:gd name="connsiteY2" fmla="*/ 3375630 h 3375630"/>
                <a:gd name="connsiteX3" fmla="*/ 1564032 w 2004514"/>
                <a:gd name="connsiteY3" fmla="*/ 0 h 3375630"/>
                <a:gd name="connsiteX0" fmla="*/ 1411632 w 1852114"/>
                <a:gd name="connsiteY0" fmla="*/ 0 h 3375630"/>
                <a:gd name="connsiteX1" fmla="*/ 1852114 w 1852114"/>
                <a:gd name="connsiteY1" fmla="*/ 0 h 3375630"/>
                <a:gd name="connsiteX2" fmla="*/ 0 w 1852114"/>
                <a:gd name="connsiteY2" fmla="*/ 3375630 h 3375630"/>
                <a:gd name="connsiteX3" fmla="*/ 1411632 w 1852114"/>
                <a:gd name="connsiteY3" fmla="*/ 0 h 3375630"/>
              </a:gdLst>
              <a:ahLst/>
              <a:cxnLst>
                <a:cxn ang="0">
                  <a:pos x="connsiteX0" y="connsiteY0"/>
                </a:cxn>
                <a:cxn ang="0">
                  <a:pos x="connsiteX1" y="connsiteY1"/>
                </a:cxn>
                <a:cxn ang="0">
                  <a:pos x="connsiteX2" y="connsiteY2"/>
                </a:cxn>
                <a:cxn ang="0">
                  <a:pos x="connsiteX3" y="connsiteY3"/>
                </a:cxn>
              </a:cxnLst>
              <a:rect l="l" t="t" r="r" b="b"/>
              <a:pathLst>
                <a:path w="1852114" h="3375630">
                  <a:moveTo>
                    <a:pt x="1411632" y="0"/>
                  </a:moveTo>
                  <a:lnTo>
                    <a:pt x="1852114" y="0"/>
                  </a:lnTo>
                  <a:lnTo>
                    <a:pt x="0" y="3375630"/>
                  </a:lnTo>
                  <a:lnTo>
                    <a:pt x="1411632"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97" name="Freeform: Shape 96">
              <a:extLst>
                <a:ext uri="{FF2B5EF4-FFF2-40B4-BE49-F238E27FC236}">
                  <a16:creationId xmlns:a16="http://schemas.microsoft.com/office/drawing/2014/main" id="{39E0170E-9A2E-42D4-9541-D8C2EE764F33}"/>
                </a:ext>
              </a:extLst>
            </p:cNvPr>
            <p:cNvSpPr/>
            <p:nvPr userDrawn="1"/>
          </p:nvSpPr>
          <p:spPr>
            <a:xfrm>
              <a:off x="7130061" y="479556"/>
              <a:ext cx="2706845" cy="3232342"/>
            </a:xfrm>
            <a:custGeom>
              <a:avLst/>
              <a:gdLst>
                <a:gd name="connsiteX0" fmla="*/ 2706845 w 2706845"/>
                <a:gd name="connsiteY0" fmla="*/ 0 h 3370455"/>
                <a:gd name="connsiteX1" fmla="*/ 2706845 w 2706845"/>
                <a:gd name="connsiteY1" fmla="*/ 512161 h 3370455"/>
                <a:gd name="connsiteX2" fmla="*/ 0 w 2706845"/>
                <a:gd name="connsiteY2" fmla="*/ 3370455 h 3370455"/>
                <a:gd name="connsiteX3" fmla="*/ 2706845 w 2706845"/>
                <a:gd name="connsiteY3" fmla="*/ 0 h 3370455"/>
                <a:gd name="connsiteX0" fmla="*/ 2668745 w 2706845"/>
                <a:gd name="connsiteY0" fmla="*/ 0 h 3232342"/>
                <a:gd name="connsiteX1" fmla="*/ 2706845 w 2706845"/>
                <a:gd name="connsiteY1" fmla="*/ 374048 h 3232342"/>
                <a:gd name="connsiteX2" fmla="*/ 0 w 2706845"/>
                <a:gd name="connsiteY2" fmla="*/ 3232342 h 3232342"/>
                <a:gd name="connsiteX3" fmla="*/ 2668745 w 2706845"/>
                <a:gd name="connsiteY3" fmla="*/ 0 h 3232342"/>
              </a:gdLst>
              <a:ahLst/>
              <a:cxnLst>
                <a:cxn ang="0">
                  <a:pos x="connsiteX0" y="connsiteY0"/>
                </a:cxn>
                <a:cxn ang="0">
                  <a:pos x="connsiteX1" y="connsiteY1"/>
                </a:cxn>
                <a:cxn ang="0">
                  <a:pos x="connsiteX2" y="connsiteY2"/>
                </a:cxn>
                <a:cxn ang="0">
                  <a:pos x="connsiteX3" y="connsiteY3"/>
                </a:cxn>
              </a:cxnLst>
              <a:rect l="l" t="t" r="r" b="b"/>
              <a:pathLst>
                <a:path w="2706845" h="3232342">
                  <a:moveTo>
                    <a:pt x="2668745" y="0"/>
                  </a:moveTo>
                  <a:lnTo>
                    <a:pt x="2706845" y="374048"/>
                  </a:lnTo>
                  <a:lnTo>
                    <a:pt x="0" y="3232342"/>
                  </a:lnTo>
                  <a:lnTo>
                    <a:pt x="2668745"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98" name="Freeform: Shape 97">
              <a:extLst>
                <a:ext uri="{FF2B5EF4-FFF2-40B4-BE49-F238E27FC236}">
                  <a16:creationId xmlns:a16="http://schemas.microsoft.com/office/drawing/2014/main" id="{327D50EE-B66B-48D5-AD41-C3DBA3C25FAC}"/>
                </a:ext>
              </a:extLst>
            </p:cNvPr>
            <p:cNvSpPr/>
            <p:nvPr userDrawn="1"/>
          </p:nvSpPr>
          <p:spPr>
            <a:xfrm>
              <a:off x="7241063" y="1234997"/>
              <a:ext cx="2595842" cy="2387894"/>
            </a:xfrm>
            <a:custGeom>
              <a:avLst/>
              <a:gdLst>
                <a:gd name="connsiteX0" fmla="*/ 2595842 w 2595842"/>
                <a:gd name="connsiteY0" fmla="*/ 0 h 2387894"/>
                <a:gd name="connsiteX1" fmla="*/ 2595842 w 2595842"/>
                <a:gd name="connsiteY1" fmla="*/ 364979 h 2387894"/>
                <a:gd name="connsiteX2" fmla="*/ 0 w 2595842"/>
                <a:gd name="connsiteY2" fmla="*/ 2387894 h 2387894"/>
                <a:gd name="connsiteX3" fmla="*/ 2595842 w 2595842"/>
                <a:gd name="connsiteY3" fmla="*/ 0 h 2387894"/>
              </a:gdLst>
              <a:ahLst/>
              <a:cxnLst>
                <a:cxn ang="0">
                  <a:pos x="connsiteX0" y="connsiteY0"/>
                </a:cxn>
                <a:cxn ang="0">
                  <a:pos x="connsiteX1" y="connsiteY1"/>
                </a:cxn>
                <a:cxn ang="0">
                  <a:pos x="connsiteX2" y="connsiteY2"/>
                </a:cxn>
                <a:cxn ang="0">
                  <a:pos x="connsiteX3" y="connsiteY3"/>
                </a:cxn>
              </a:cxnLst>
              <a:rect l="l" t="t" r="r" b="b"/>
              <a:pathLst>
                <a:path w="2595842" h="2387894">
                  <a:moveTo>
                    <a:pt x="2595842" y="0"/>
                  </a:moveTo>
                  <a:lnTo>
                    <a:pt x="2595842" y="364979"/>
                  </a:lnTo>
                  <a:lnTo>
                    <a:pt x="0" y="2387894"/>
                  </a:lnTo>
                  <a:lnTo>
                    <a:pt x="2595842"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99" name="Freeform: Shape 98">
              <a:extLst>
                <a:ext uri="{FF2B5EF4-FFF2-40B4-BE49-F238E27FC236}">
                  <a16:creationId xmlns:a16="http://schemas.microsoft.com/office/drawing/2014/main" id="{D18C6F7A-4EA1-41BE-B6F8-40D889C17EEB}"/>
                </a:ext>
              </a:extLst>
            </p:cNvPr>
            <p:cNvSpPr/>
            <p:nvPr userDrawn="1"/>
          </p:nvSpPr>
          <p:spPr>
            <a:xfrm>
              <a:off x="7310223" y="2076221"/>
              <a:ext cx="2526682" cy="1561996"/>
            </a:xfrm>
            <a:custGeom>
              <a:avLst/>
              <a:gdLst>
                <a:gd name="connsiteX0" fmla="*/ 2526682 w 2526682"/>
                <a:gd name="connsiteY0" fmla="*/ 0 h 1561996"/>
                <a:gd name="connsiteX1" fmla="*/ 2526682 w 2526682"/>
                <a:gd name="connsiteY1" fmla="*/ 147485 h 1561996"/>
                <a:gd name="connsiteX2" fmla="*/ 0 w 2526682"/>
                <a:gd name="connsiteY2" fmla="*/ 1561996 h 1561996"/>
                <a:gd name="connsiteX3" fmla="*/ 2526682 w 2526682"/>
                <a:gd name="connsiteY3" fmla="*/ 0 h 1561996"/>
              </a:gdLst>
              <a:ahLst/>
              <a:cxnLst>
                <a:cxn ang="0">
                  <a:pos x="connsiteX0" y="connsiteY0"/>
                </a:cxn>
                <a:cxn ang="0">
                  <a:pos x="connsiteX1" y="connsiteY1"/>
                </a:cxn>
                <a:cxn ang="0">
                  <a:pos x="connsiteX2" y="connsiteY2"/>
                </a:cxn>
                <a:cxn ang="0">
                  <a:pos x="connsiteX3" y="connsiteY3"/>
                </a:cxn>
              </a:cxnLst>
              <a:rect l="l" t="t" r="r" b="b"/>
              <a:pathLst>
                <a:path w="2526682" h="1561996">
                  <a:moveTo>
                    <a:pt x="2526682" y="0"/>
                  </a:moveTo>
                  <a:lnTo>
                    <a:pt x="2526682" y="147485"/>
                  </a:lnTo>
                  <a:lnTo>
                    <a:pt x="0" y="1561996"/>
                  </a:lnTo>
                  <a:lnTo>
                    <a:pt x="2526682"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64" name="Freeform: Shape 63">
              <a:extLst>
                <a:ext uri="{FF2B5EF4-FFF2-40B4-BE49-F238E27FC236}">
                  <a16:creationId xmlns:a16="http://schemas.microsoft.com/office/drawing/2014/main" id="{FB029AC5-DE63-4A4D-9799-6732D16675E0}"/>
                </a:ext>
              </a:extLst>
            </p:cNvPr>
            <p:cNvSpPr/>
            <p:nvPr userDrawn="1"/>
          </p:nvSpPr>
          <p:spPr>
            <a:xfrm rot="10800000" flipH="1">
              <a:off x="7175861" y="3979293"/>
              <a:ext cx="2079666" cy="3566681"/>
            </a:xfrm>
            <a:custGeom>
              <a:avLst/>
              <a:gdLst>
                <a:gd name="connsiteX0" fmla="*/ 0 w 2079666"/>
                <a:gd name="connsiteY0" fmla="*/ 3566681 h 3566681"/>
                <a:gd name="connsiteX1" fmla="*/ 2079666 w 2079666"/>
                <a:gd name="connsiteY1" fmla="*/ 0 h 3566681"/>
                <a:gd name="connsiteX2" fmla="*/ 1622670 w 2079666"/>
                <a:gd name="connsiteY2" fmla="*/ 0 h 3566681"/>
                <a:gd name="connsiteX3" fmla="*/ 0 w 2079666"/>
                <a:gd name="connsiteY3" fmla="*/ 3566681 h 3566681"/>
              </a:gdLst>
              <a:ahLst/>
              <a:cxnLst>
                <a:cxn ang="0">
                  <a:pos x="connsiteX0" y="connsiteY0"/>
                </a:cxn>
                <a:cxn ang="0">
                  <a:pos x="connsiteX1" y="connsiteY1"/>
                </a:cxn>
                <a:cxn ang="0">
                  <a:pos x="connsiteX2" y="connsiteY2"/>
                </a:cxn>
                <a:cxn ang="0">
                  <a:pos x="connsiteX3" y="connsiteY3"/>
                </a:cxn>
              </a:cxnLst>
              <a:rect l="l" t="t" r="r" b="b"/>
              <a:pathLst>
                <a:path w="2079666" h="3566681">
                  <a:moveTo>
                    <a:pt x="0" y="3566681"/>
                  </a:moveTo>
                  <a:lnTo>
                    <a:pt x="2079666" y="0"/>
                  </a:lnTo>
                  <a:lnTo>
                    <a:pt x="1622670" y="0"/>
                  </a:lnTo>
                  <a:lnTo>
                    <a:pt x="0" y="3566681"/>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65" name="Freeform: Shape 64">
              <a:extLst>
                <a:ext uri="{FF2B5EF4-FFF2-40B4-BE49-F238E27FC236}">
                  <a16:creationId xmlns:a16="http://schemas.microsoft.com/office/drawing/2014/main" id="{0B735B72-130E-4510-8A7F-D18C596487F7}"/>
                </a:ext>
              </a:extLst>
            </p:cNvPr>
            <p:cNvSpPr/>
            <p:nvPr userDrawn="1"/>
          </p:nvSpPr>
          <p:spPr>
            <a:xfrm rot="10800000" flipH="1">
              <a:off x="7051358" y="4039015"/>
              <a:ext cx="1280653" cy="3506958"/>
            </a:xfrm>
            <a:custGeom>
              <a:avLst/>
              <a:gdLst>
                <a:gd name="connsiteX0" fmla="*/ 0 w 1280653"/>
                <a:gd name="connsiteY0" fmla="*/ 3506958 h 3506958"/>
                <a:gd name="connsiteX1" fmla="*/ 1280653 w 1280653"/>
                <a:gd name="connsiteY1" fmla="*/ 0 h 3506958"/>
                <a:gd name="connsiteX2" fmla="*/ 826925 w 1280653"/>
                <a:gd name="connsiteY2" fmla="*/ 0 h 3506958"/>
                <a:gd name="connsiteX3" fmla="*/ 0 w 1280653"/>
                <a:gd name="connsiteY3" fmla="*/ 3506958 h 3506958"/>
              </a:gdLst>
              <a:ahLst/>
              <a:cxnLst>
                <a:cxn ang="0">
                  <a:pos x="connsiteX0" y="connsiteY0"/>
                </a:cxn>
                <a:cxn ang="0">
                  <a:pos x="connsiteX1" y="connsiteY1"/>
                </a:cxn>
                <a:cxn ang="0">
                  <a:pos x="connsiteX2" y="connsiteY2"/>
                </a:cxn>
                <a:cxn ang="0">
                  <a:pos x="connsiteX3" y="connsiteY3"/>
                </a:cxn>
              </a:cxnLst>
              <a:rect l="l" t="t" r="r" b="b"/>
              <a:pathLst>
                <a:path w="1280653" h="3506958">
                  <a:moveTo>
                    <a:pt x="0" y="3506958"/>
                  </a:moveTo>
                  <a:lnTo>
                    <a:pt x="1280653" y="0"/>
                  </a:lnTo>
                  <a:lnTo>
                    <a:pt x="826925" y="0"/>
                  </a:lnTo>
                  <a:lnTo>
                    <a:pt x="0" y="3506958"/>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66" name="Freeform: Shape 65">
              <a:extLst>
                <a:ext uri="{FF2B5EF4-FFF2-40B4-BE49-F238E27FC236}">
                  <a16:creationId xmlns:a16="http://schemas.microsoft.com/office/drawing/2014/main" id="{DDB0849A-6F07-4499-950E-4CAA9C8EB027}"/>
                </a:ext>
              </a:extLst>
            </p:cNvPr>
            <p:cNvSpPr/>
            <p:nvPr userDrawn="1"/>
          </p:nvSpPr>
          <p:spPr>
            <a:xfrm rot="10800000" flipH="1">
              <a:off x="6841692" y="4146517"/>
              <a:ext cx="466251" cy="3399457"/>
            </a:xfrm>
            <a:custGeom>
              <a:avLst/>
              <a:gdLst>
                <a:gd name="connsiteX0" fmla="*/ 226168 w 466251"/>
                <a:gd name="connsiteY0" fmla="*/ 3399457 h 3399457"/>
                <a:gd name="connsiteX1" fmla="*/ 466251 w 466251"/>
                <a:gd name="connsiteY1" fmla="*/ 0 h 3399457"/>
                <a:gd name="connsiteX2" fmla="*/ 0 w 466251"/>
                <a:gd name="connsiteY2" fmla="*/ 0 h 3399457"/>
                <a:gd name="connsiteX3" fmla="*/ 226168 w 466251"/>
                <a:gd name="connsiteY3" fmla="*/ 3399457 h 3399457"/>
              </a:gdLst>
              <a:ahLst/>
              <a:cxnLst>
                <a:cxn ang="0">
                  <a:pos x="connsiteX0" y="connsiteY0"/>
                </a:cxn>
                <a:cxn ang="0">
                  <a:pos x="connsiteX1" y="connsiteY1"/>
                </a:cxn>
                <a:cxn ang="0">
                  <a:pos x="connsiteX2" y="connsiteY2"/>
                </a:cxn>
                <a:cxn ang="0">
                  <a:pos x="connsiteX3" y="connsiteY3"/>
                </a:cxn>
              </a:cxnLst>
              <a:rect l="l" t="t" r="r" b="b"/>
              <a:pathLst>
                <a:path w="466251" h="3399457">
                  <a:moveTo>
                    <a:pt x="226168" y="3399457"/>
                  </a:moveTo>
                  <a:lnTo>
                    <a:pt x="466251" y="0"/>
                  </a:lnTo>
                  <a:lnTo>
                    <a:pt x="0" y="0"/>
                  </a:lnTo>
                  <a:lnTo>
                    <a:pt x="226168" y="3399457"/>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67" name="Freeform: Shape 66">
              <a:extLst>
                <a:ext uri="{FF2B5EF4-FFF2-40B4-BE49-F238E27FC236}">
                  <a16:creationId xmlns:a16="http://schemas.microsoft.com/office/drawing/2014/main" id="{509E5A5F-6940-4F77-9D4A-FF647BFB4B71}"/>
                </a:ext>
              </a:extLst>
            </p:cNvPr>
            <p:cNvSpPr/>
            <p:nvPr userDrawn="1"/>
          </p:nvSpPr>
          <p:spPr>
            <a:xfrm rot="10800000" flipH="1">
              <a:off x="5976896" y="3850852"/>
              <a:ext cx="1138112" cy="3695122"/>
            </a:xfrm>
            <a:custGeom>
              <a:avLst/>
              <a:gdLst>
                <a:gd name="connsiteX0" fmla="*/ 1038438 w 1038438"/>
                <a:gd name="connsiteY0" fmla="*/ 3370099 h 3370099"/>
                <a:gd name="connsiteX1" fmla="*/ 419582 w 1038438"/>
                <a:gd name="connsiteY1" fmla="*/ 0 h 3370099"/>
                <a:gd name="connsiteX2" fmla="*/ 0 w 1038438"/>
                <a:gd name="connsiteY2" fmla="*/ 0 h 3370099"/>
                <a:gd name="connsiteX3" fmla="*/ 1038438 w 1038438"/>
                <a:gd name="connsiteY3" fmla="*/ 3370099 h 3370099"/>
                <a:gd name="connsiteX0" fmla="*/ 1138112 w 1138112"/>
                <a:gd name="connsiteY0" fmla="*/ 3695122 h 3695122"/>
                <a:gd name="connsiteX1" fmla="*/ 419582 w 1138112"/>
                <a:gd name="connsiteY1" fmla="*/ 0 h 3695122"/>
                <a:gd name="connsiteX2" fmla="*/ 0 w 1138112"/>
                <a:gd name="connsiteY2" fmla="*/ 0 h 3695122"/>
                <a:gd name="connsiteX3" fmla="*/ 1138112 w 1138112"/>
                <a:gd name="connsiteY3" fmla="*/ 3695122 h 3695122"/>
              </a:gdLst>
              <a:ahLst/>
              <a:cxnLst>
                <a:cxn ang="0">
                  <a:pos x="connsiteX0" y="connsiteY0"/>
                </a:cxn>
                <a:cxn ang="0">
                  <a:pos x="connsiteX1" y="connsiteY1"/>
                </a:cxn>
                <a:cxn ang="0">
                  <a:pos x="connsiteX2" y="connsiteY2"/>
                </a:cxn>
                <a:cxn ang="0">
                  <a:pos x="connsiteX3" y="connsiteY3"/>
                </a:cxn>
              </a:cxnLst>
              <a:rect l="l" t="t" r="r" b="b"/>
              <a:pathLst>
                <a:path w="1138112" h="3695122">
                  <a:moveTo>
                    <a:pt x="1138112" y="3695122"/>
                  </a:moveTo>
                  <a:lnTo>
                    <a:pt x="419582" y="0"/>
                  </a:lnTo>
                  <a:lnTo>
                    <a:pt x="0" y="0"/>
                  </a:lnTo>
                  <a:lnTo>
                    <a:pt x="1138112" y="3695122"/>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68" name="Freeform: Shape 67">
              <a:extLst>
                <a:ext uri="{FF2B5EF4-FFF2-40B4-BE49-F238E27FC236}">
                  <a16:creationId xmlns:a16="http://schemas.microsoft.com/office/drawing/2014/main" id="{A264FA2D-FE19-4154-B058-57128A20AA33}"/>
                </a:ext>
              </a:extLst>
            </p:cNvPr>
            <p:cNvSpPr/>
            <p:nvPr userDrawn="1"/>
          </p:nvSpPr>
          <p:spPr>
            <a:xfrm>
              <a:off x="7388763" y="3219987"/>
              <a:ext cx="2448143" cy="492399"/>
            </a:xfrm>
            <a:custGeom>
              <a:avLst/>
              <a:gdLst>
                <a:gd name="connsiteX0" fmla="*/ 2448143 w 2448143"/>
                <a:gd name="connsiteY0" fmla="*/ 0 h 492399"/>
                <a:gd name="connsiteX1" fmla="*/ 2448143 w 2448143"/>
                <a:gd name="connsiteY1" fmla="*/ 107055 h 492399"/>
                <a:gd name="connsiteX2" fmla="*/ 0 w 2448143"/>
                <a:gd name="connsiteY2" fmla="*/ 492399 h 492399"/>
                <a:gd name="connsiteX3" fmla="*/ 2448143 w 2448143"/>
                <a:gd name="connsiteY3" fmla="*/ 0 h 492399"/>
              </a:gdLst>
              <a:ahLst/>
              <a:cxnLst>
                <a:cxn ang="0">
                  <a:pos x="connsiteX0" y="connsiteY0"/>
                </a:cxn>
                <a:cxn ang="0">
                  <a:pos x="connsiteX1" y="connsiteY1"/>
                </a:cxn>
                <a:cxn ang="0">
                  <a:pos x="connsiteX2" y="connsiteY2"/>
                </a:cxn>
                <a:cxn ang="0">
                  <a:pos x="connsiteX3" y="connsiteY3"/>
                </a:cxn>
              </a:cxnLst>
              <a:rect l="l" t="t" r="r" b="b"/>
              <a:pathLst>
                <a:path w="2448143" h="492399">
                  <a:moveTo>
                    <a:pt x="2448143" y="0"/>
                  </a:moveTo>
                  <a:lnTo>
                    <a:pt x="2448143" y="107055"/>
                  </a:lnTo>
                  <a:lnTo>
                    <a:pt x="0" y="492399"/>
                  </a:lnTo>
                  <a:lnTo>
                    <a:pt x="2448143"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69" name="Freeform: Shape 68">
              <a:extLst>
                <a:ext uri="{FF2B5EF4-FFF2-40B4-BE49-F238E27FC236}">
                  <a16:creationId xmlns:a16="http://schemas.microsoft.com/office/drawing/2014/main" id="{5E1A1259-9B0E-4AB7-9B9C-DCAFE0168A76}"/>
                </a:ext>
              </a:extLst>
            </p:cNvPr>
            <p:cNvSpPr/>
            <p:nvPr userDrawn="1"/>
          </p:nvSpPr>
          <p:spPr>
            <a:xfrm>
              <a:off x="7367267" y="3455450"/>
              <a:ext cx="2469639" cy="335312"/>
            </a:xfrm>
            <a:custGeom>
              <a:avLst/>
              <a:gdLst>
                <a:gd name="connsiteX0" fmla="*/ 2469639 w 2469639"/>
                <a:gd name="connsiteY0" fmla="*/ 0 h 335312"/>
                <a:gd name="connsiteX1" fmla="*/ 2469639 w 2469639"/>
                <a:gd name="connsiteY1" fmla="*/ 140518 h 335312"/>
                <a:gd name="connsiteX2" fmla="*/ 0 w 2469639"/>
                <a:gd name="connsiteY2" fmla="*/ 335312 h 335312"/>
                <a:gd name="connsiteX3" fmla="*/ 2469639 w 2469639"/>
                <a:gd name="connsiteY3" fmla="*/ 0 h 335312"/>
              </a:gdLst>
              <a:ahLst/>
              <a:cxnLst>
                <a:cxn ang="0">
                  <a:pos x="connsiteX0" y="connsiteY0"/>
                </a:cxn>
                <a:cxn ang="0">
                  <a:pos x="connsiteX1" y="connsiteY1"/>
                </a:cxn>
                <a:cxn ang="0">
                  <a:pos x="connsiteX2" y="connsiteY2"/>
                </a:cxn>
                <a:cxn ang="0">
                  <a:pos x="connsiteX3" y="connsiteY3"/>
                </a:cxn>
              </a:cxnLst>
              <a:rect l="l" t="t" r="r" b="b"/>
              <a:pathLst>
                <a:path w="2469639" h="335312">
                  <a:moveTo>
                    <a:pt x="2469639" y="0"/>
                  </a:moveTo>
                  <a:lnTo>
                    <a:pt x="2469639" y="140518"/>
                  </a:lnTo>
                  <a:lnTo>
                    <a:pt x="0" y="335312"/>
                  </a:lnTo>
                  <a:lnTo>
                    <a:pt x="2469639"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70" name="Freeform: Shape 69">
              <a:extLst>
                <a:ext uri="{FF2B5EF4-FFF2-40B4-BE49-F238E27FC236}">
                  <a16:creationId xmlns:a16="http://schemas.microsoft.com/office/drawing/2014/main" id="{5D019EAC-BBF9-47B9-B78B-7B4C986DE0A5}"/>
                </a:ext>
              </a:extLst>
            </p:cNvPr>
            <p:cNvSpPr/>
            <p:nvPr userDrawn="1"/>
          </p:nvSpPr>
          <p:spPr>
            <a:xfrm>
              <a:off x="7369013" y="3809449"/>
              <a:ext cx="2467893" cy="130946"/>
            </a:xfrm>
            <a:custGeom>
              <a:avLst/>
              <a:gdLst>
                <a:gd name="connsiteX0" fmla="*/ 2467893 w 2467893"/>
                <a:gd name="connsiteY0" fmla="*/ 0 h 130946"/>
                <a:gd name="connsiteX1" fmla="*/ 2467893 w 2467893"/>
                <a:gd name="connsiteY1" fmla="*/ 130946 h 130946"/>
                <a:gd name="connsiteX2" fmla="*/ 0 w 2467893"/>
                <a:gd name="connsiteY2" fmla="*/ 3247 h 130946"/>
                <a:gd name="connsiteX3" fmla="*/ 2467893 w 2467893"/>
                <a:gd name="connsiteY3" fmla="*/ 0 h 130946"/>
              </a:gdLst>
              <a:ahLst/>
              <a:cxnLst>
                <a:cxn ang="0">
                  <a:pos x="connsiteX0" y="connsiteY0"/>
                </a:cxn>
                <a:cxn ang="0">
                  <a:pos x="connsiteX1" y="connsiteY1"/>
                </a:cxn>
                <a:cxn ang="0">
                  <a:pos x="connsiteX2" y="connsiteY2"/>
                </a:cxn>
                <a:cxn ang="0">
                  <a:pos x="connsiteX3" y="connsiteY3"/>
                </a:cxn>
              </a:cxnLst>
              <a:rect l="l" t="t" r="r" b="b"/>
              <a:pathLst>
                <a:path w="2467893" h="130946">
                  <a:moveTo>
                    <a:pt x="2467893" y="0"/>
                  </a:moveTo>
                  <a:lnTo>
                    <a:pt x="2467893" y="130946"/>
                  </a:lnTo>
                  <a:lnTo>
                    <a:pt x="0" y="3247"/>
                  </a:lnTo>
                  <a:lnTo>
                    <a:pt x="2467893"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71" name="Freeform: Shape 70">
              <a:extLst>
                <a:ext uri="{FF2B5EF4-FFF2-40B4-BE49-F238E27FC236}">
                  <a16:creationId xmlns:a16="http://schemas.microsoft.com/office/drawing/2014/main" id="{46B7E6D4-7C39-4C2E-ABCE-946635A76BB3}"/>
                </a:ext>
              </a:extLst>
            </p:cNvPr>
            <p:cNvSpPr/>
            <p:nvPr userDrawn="1"/>
          </p:nvSpPr>
          <p:spPr>
            <a:xfrm>
              <a:off x="7516669" y="3744116"/>
              <a:ext cx="2320237" cy="666373"/>
            </a:xfrm>
            <a:custGeom>
              <a:avLst/>
              <a:gdLst>
                <a:gd name="connsiteX0" fmla="*/ 0 w 2393909"/>
                <a:gd name="connsiteY0" fmla="*/ 0 h 523363"/>
                <a:gd name="connsiteX1" fmla="*/ 2393909 w 2393909"/>
                <a:gd name="connsiteY1" fmla="*/ 353019 h 523363"/>
                <a:gd name="connsiteX2" fmla="*/ 2393909 w 2393909"/>
                <a:gd name="connsiteY2" fmla="*/ 523363 h 523363"/>
                <a:gd name="connsiteX3" fmla="*/ 0 w 2393909"/>
                <a:gd name="connsiteY3" fmla="*/ 0 h 523363"/>
                <a:gd name="connsiteX0" fmla="*/ 0 w 2320237"/>
                <a:gd name="connsiteY0" fmla="*/ 0 h 666373"/>
                <a:gd name="connsiteX1" fmla="*/ 2320237 w 2320237"/>
                <a:gd name="connsiteY1" fmla="*/ 496029 h 666373"/>
                <a:gd name="connsiteX2" fmla="*/ 2320237 w 2320237"/>
                <a:gd name="connsiteY2" fmla="*/ 666373 h 666373"/>
                <a:gd name="connsiteX3" fmla="*/ 0 w 2320237"/>
                <a:gd name="connsiteY3" fmla="*/ 0 h 666373"/>
              </a:gdLst>
              <a:ahLst/>
              <a:cxnLst>
                <a:cxn ang="0">
                  <a:pos x="connsiteX0" y="connsiteY0"/>
                </a:cxn>
                <a:cxn ang="0">
                  <a:pos x="connsiteX1" y="connsiteY1"/>
                </a:cxn>
                <a:cxn ang="0">
                  <a:pos x="connsiteX2" y="connsiteY2"/>
                </a:cxn>
                <a:cxn ang="0">
                  <a:pos x="connsiteX3" y="connsiteY3"/>
                </a:cxn>
              </a:cxnLst>
              <a:rect l="l" t="t" r="r" b="b"/>
              <a:pathLst>
                <a:path w="2320237" h="666373">
                  <a:moveTo>
                    <a:pt x="0" y="0"/>
                  </a:moveTo>
                  <a:lnTo>
                    <a:pt x="2320237" y="496029"/>
                  </a:lnTo>
                  <a:lnTo>
                    <a:pt x="2320237" y="666373"/>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72" name="Freeform: Shape 71">
              <a:extLst>
                <a:ext uri="{FF2B5EF4-FFF2-40B4-BE49-F238E27FC236}">
                  <a16:creationId xmlns:a16="http://schemas.microsoft.com/office/drawing/2014/main" id="{1A71BB20-4DBC-4EE2-A875-773BC6116825}"/>
                </a:ext>
              </a:extLst>
            </p:cNvPr>
            <p:cNvSpPr/>
            <p:nvPr userDrawn="1"/>
          </p:nvSpPr>
          <p:spPr>
            <a:xfrm>
              <a:off x="7188975" y="3887614"/>
              <a:ext cx="2647931" cy="3441567"/>
            </a:xfrm>
            <a:custGeom>
              <a:avLst/>
              <a:gdLst>
                <a:gd name="connsiteX0" fmla="*/ 0 w 2647931"/>
                <a:gd name="connsiteY0" fmla="*/ 0 h 3441567"/>
                <a:gd name="connsiteX1" fmla="*/ 2647931 w 2647931"/>
                <a:gd name="connsiteY1" fmla="*/ 2910417 h 3441567"/>
                <a:gd name="connsiteX2" fmla="*/ 2647931 w 2647931"/>
                <a:gd name="connsiteY2" fmla="*/ 3441567 h 3441567"/>
                <a:gd name="connsiteX3" fmla="*/ 0 w 2647931"/>
                <a:gd name="connsiteY3" fmla="*/ 0 h 3441567"/>
              </a:gdLst>
              <a:ahLst/>
              <a:cxnLst>
                <a:cxn ang="0">
                  <a:pos x="connsiteX0" y="connsiteY0"/>
                </a:cxn>
                <a:cxn ang="0">
                  <a:pos x="connsiteX1" y="connsiteY1"/>
                </a:cxn>
                <a:cxn ang="0">
                  <a:pos x="connsiteX2" y="connsiteY2"/>
                </a:cxn>
                <a:cxn ang="0">
                  <a:pos x="connsiteX3" y="connsiteY3"/>
                </a:cxn>
              </a:cxnLst>
              <a:rect l="l" t="t" r="r" b="b"/>
              <a:pathLst>
                <a:path w="2647931" h="3441567">
                  <a:moveTo>
                    <a:pt x="0" y="0"/>
                  </a:moveTo>
                  <a:lnTo>
                    <a:pt x="2647931" y="2910417"/>
                  </a:lnTo>
                  <a:lnTo>
                    <a:pt x="2647931" y="3441567"/>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73" name="Freeform: Shape 72">
              <a:extLst>
                <a:ext uri="{FF2B5EF4-FFF2-40B4-BE49-F238E27FC236}">
                  <a16:creationId xmlns:a16="http://schemas.microsoft.com/office/drawing/2014/main" id="{166F8C9F-C1AC-49A9-8AF4-861BD4DA66CD}"/>
                </a:ext>
              </a:extLst>
            </p:cNvPr>
            <p:cNvSpPr/>
            <p:nvPr userDrawn="1"/>
          </p:nvSpPr>
          <p:spPr>
            <a:xfrm>
              <a:off x="7404763" y="3911370"/>
              <a:ext cx="2432142" cy="755669"/>
            </a:xfrm>
            <a:custGeom>
              <a:avLst/>
              <a:gdLst>
                <a:gd name="connsiteX0" fmla="*/ 0 w 2432142"/>
                <a:gd name="connsiteY0" fmla="*/ 0 h 755669"/>
                <a:gd name="connsiteX1" fmla="*/ 2432142 w 2432142"/>
                <a:gd name="connsiteY1" fmla="*/ 649340 h 755669"/>
                <a:gd name="connsiteX2" fmla="*/ 2432142 w 2432142"/>
                <a:gd name="connsiteY2" fmla="*/ 755669 h 755669"/>
                <a:gd name="connsiteX3" fmla="*/ 0 w 2432142"/>
                <a:gd name="connsiteY3" fmla="*/ 0 h 755669"/>
              </a:gdLst>
              <a:ahLst/>
              <a:cxnLst>
                <a:cxn ang="0">
                  <a:pos x="connsiteX0" y="connsiteY0"/>
                </a:cxn>
                <a:cxn ang="0">
                  <a:pos x="connsiteX1" y="connsiteY1"/>
                </a:cxn>
                <a:cxn ang="0">
                  <a:pos x="connsiteX2" y="connsiteY2"/>
                </a:cxn>
                <a:cxn ang="0">
                  <a:pos x="connsiteX3" y="connsiteY3"/>
                </a:cxn>
              </a:cxnLst>
              <a:rect l="l" t="t" r="r" b="b"/>
              <a:pathLst>
                <a:path w="2432142" h="755669">
                  <a:moveTo>
                    <a:pt x="0" y="0"/>
                  </a:moveTo>
                  <a:lnTo>
                    <a:pt x="2432142" y="649340"/>
                  </a:lnTo>
                  <a:lnTo>
                    <a:pt x="2432142" y="755669"/>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74" name="Freeform: Shape 73">
              <a:extLst>
                <a:ext uri="{FF2B5EF4-FFF2-40B4-BE49-F238E27FC236}">
                  <a16:creationId xmlns:a16="http://schemas.microsoft.com/office/drawing/2014/main" id="{3169AA5C-AEEC-4733-958A-4C734B83EAB5}"/>
                </a:ext>
              </a:extLst>
            </p:cNvPr>
            <p:cNvSpPr/>
            <p:nvPr userDrawn="1"/>
          </p:nvSpPr>
          <p:spPr>
            <a:xfrm>
              <a:off x="7332279" y="3912992"/>
              <a:ext cx="2504626" cy="1133518"/>
            </a:xfrm>
            <a:custGeom>
              <a:avLst/>
              <a:gdLst>
                <a:gd name="connsiteX0" fmla="*/ 0 w 2504626"/>
                <a:gd name="connsiteY0" fmla="*/ 0 h 1133518"/>
                <a:gd name="connsiteX1" fmla="*/ 2504626 w 2504626"/>
                <a:gd name="connsiteY1" fmla="*/ 955649 h 1133518"/>
                <a:gd name="connsiteX2" fmla="*/ 2504626 w 2504626"/>
                <a:gd name="connsiteY2" fmla="*/ 1133518 h 1133518"/>
                <a:gd name="connsiteX3" fmla="*/ 0 w 2504626"/>
                <a:gd name="connsiteY3" fmla="*/ 0 h 1133518"/>
              </a:gdLst>
              <a:ahLst/>
              <a:cxnLst>
                <a:cxn ang="0">
                  <a:pos x="connsiteX0" y="connsiteY0"/>
                </a:cxn>
                <a:cxn ang="0">
                  <a:pos x="connsiteX1" y="connsiteY1"/>
                </a:cxn>
                <a:cxn ang="0">
                  <a:pos x="connsiteX2" y="connsiteY2"/>
                </a:cxn>
                <a:cxn ang="0">
                  <a:pos x="connsiteX3" y="connsiteY3"/>
                </a:cxn>
              </a:cxnLst>
              <a:rect l="l" t="t" r="r" b="b"/>
              <a:pathLst>
                <a:path w="2504626" h="1133518">
                  <a:moveTo>
                    <a:pt x="0" y="0"/>
                  </a:moveTo>
                  <a:lnTo>
                    <a:pt x="2504626" y="955649"/>
                  </a:lnTo>
                  <a:lnTo>
                    <a:pt x="2504626" y="1133518"/>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sp>
          <p:nvSpPr>
            <p:cNvPr id="75" name="Freeform: Shape 74">
              <a:extLst>
                <a:ext uri="{FF2B5EF4-FFF2-40B4-BE49-F238E27FC236}">
                  <a16:creationId xmlns:a16="http://schemas.microsoft.com/office/drawing/2014/main" id="{11EFDA27-36D3-4FC2-8133-FF261063D388}"/>
                </a:ext>
              </a:extLst>
            </p:cNvPr>
            <p:cNvSpPr/>
            <p:nvPr userDrawn="1"/>
          </p:nvSpPr>
          <p:spPr>
            <a:xfrm>
              <a:off x="7365879" y="3961294"/>
              <a:ext cx="2471026" cy="1719613"/>
            </a:xfrm>
            <a:custGeom>
              <a:avLst/>
              <a:gdLst>
                <a:gd name="connsiteX0" fmla="*/ 0 w 2471026"/>
                <a:gd name="connsiteY0" fmla="*/ 0 h 1591025"/>
                <a:gd name="connsiteX1" fmla="*/ 2471026 w 2471026"/>
                <a:gd name="connsiteY1" fmla="*/ 1434451 h 1591025"/>
                <a:gd name="connsiteX2" fmla="*/ 2471026 w 2471026"/>
                <a:gd name="connsiteY2" fmla="*/ 1591025 h 1591025"/>
                <a:gd name="connsiteX3" fmla="*/ 0 w 2471026"/>
                <a:gd name="connsiteY3" fmla="*/ 0 h 1591025"/>
                <a:gd name="connsiteX0" fmla="*/ 0 w 2471026"/>
                <a:gd name="connsiteY0" fmla="*/ 0 h 1719613"/>
                <a:gd name="connsiteX1" fmla="*/ 2471026 w 2471026"/>
                <a:gd name="connsiteY1" fmla="*/ 1434451 h 1719613"/>
                <a:gd name="connsiteX2" fmla="*/ 2471026 w 2471026"/>
                <a:gd name="connsiteY2" fmla="*/ 1719613 h 1719613"/>
                <a:gd name="connsiteX3" fmla="*/ 0 w 2471026"/>
                <a:gd name="connsiteY3" fmla="*/ 0 h 1719613"/>
              </a:gdLst>
              <a:ahLst/>
              <a:cxnLst>
                <a:cxn ang="0">
                  <a:pos x="connsiteX0" y="connsiteY0"/>
                </a:cxn>
                <a:cxn ang="0">
                  <a:pos x="connsiteX1" y="connsiteY1"/>
                </a:cxn>
                <a:cxn ang="0">
                  <a:pos x="connsiteX2" y="connsiteY2"/>
                </a:cxn>
                <a:cxn ang="0">
                  <a:pos x="connsiteX3" y="connsiteY3"/>
                </a:cxn>
              </a:cxnLst>
              <a:rect l="l" t="t" r="r" b="b"/>
              <a:pathLst>
                <a:path w="2471026" h="1719613">
                  <a:moveTo>
                    <a:pt x="0" y="0"/>
                  </a:moveTo>
                  <a:lnTo>
                    <a:pt x="2471026" y="1434451"/>
                  </a:lnTo>
                  <a:lnTo>
                    <a:pt x="2471026" y="1719613"/>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dirty="0"/>
            </a:p>
          </p:txBody>
        </p:sp>
        <p:sp>
          <p:nvSpPr>
            <p:cNvPr id="76" name="Freeform: Shape 75">
              <a:extLst>
                <a:ext uri="{FF2B5EF4-FFF2-40B4-BE49-F238E27FC236}">
                  <a16:creationId xmlns:a16="http://schemas.microsoft.com/office/drawing/2014/main" id="{3772857C-E3E6-44E2-AC38-79802DA4C977}"/>
                </a:ext>
              </a:extLst>
            </p:cNvPr>
            <p:cNvSpPr/>
            <p:nvPr userDrawn="1"/>
          </p:nvSpPr>
          <p:spPr>
            <a:xfrm>
              <a:off x="7297969" y="3976620"/>
              <a:ext cx="2538937" cy="2418350"/>
            </a:xfrm>
            <a:custGeom>
              <a:avLst/>
              <a:gdLst>
                <a:gd name="connsiteX0" fmla="*/ 0 w 2538937"/>
                <a:gd name="connsiteY0" fmla="*/ 0 h 2418350"/>
                <a:gd name="connsiteX1" fmla="*/ 2538937 w 2538937"/>
                <a:gd name="connsiteY1" fmla="*/ 2044739 h 2418350"/>
                <a:gd name="connsiteX2" fmla="*/ 2538937 w 2538937"/>
                <a:gd name="connsiteY2" fmla="*/ 2418350 h 2418350"/>
                <a:gd name="connsiteX3" fmla="*/ 0 w 2538937"/>
                <a:gd name="connsiteY3" fmla="*/ 0 h 2418350"/>
              </a:gdLst>
              <a:ahLst/>
              <a:cxnLst>
                <a:cxn ang="0">
                  <a:pos x="connsiteX0" y="connsiteY0"/>
                </a:cxn>
                <a:cxn ang="0">
                  <a:pos x="connsiteX1" y="connsiteY1"/>
                </a:cxn>
                <a:cxn ang="0">
                  <a:pos x="connsiteX2" y="connsiteY2"/>
                </a:cxn>
                <a:cxn ang="0">
                  <a:pos x="connsiteX3" y="connsiteY3"/>
                </a:cxn>
              </a:cxnLst>
              <a:rect l="l" t="t" r="r" b="b"/>
              <a:pathLst>
                <a:path w="2538937" h="2418350">
                  <a:moveTo>
                    <a:pt x="0" y="0"/>
                  </a:moveTo>
                  <a:lnTo>
                    <a:pt x="2538937" y="2044739"/>
                  </a:lnTo>
                  <a:lnTo>
                    <a:pt x="2538937" y="2418350"/>
                  </a:lnTo>
                  <a:lnTo>
                    <a:pt x="0" y="0"/>
                  </a:lnTo>
                  <a:close/>
                </a:path>
              </a:pathLst>
            </a:custGeom>
            <a:solidFill>
              <a:schemeClr val="accent6">
                <a:lumMod val="7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pic>
          <p:nvPicPr>
            <p:cNvPr id="77" name="Graphic 76">
              <a:extLst>
                <a:ext uri="{FF2B5EF4-FFF2-40B4-BE49-F238E27FC236}">
                  <a16:creationId xmlns:a16="http://schemas.microsoft.com/office/drawing/2014/main" id="{33E4BA7C-68A3-4E19-8559-09036B83F4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3132" y="201565"/>
              <a:ext cx="9571548" cy="7436572"/>
            </a:xfrm>
            <a:prstGeom prst="rect">
              <a:avLst/>
            </a:prstGeom>
          </p:spPr>
        </p:pic>
      </p:grpSp>
      <p:sp>
        <p:nvSpPr>
          <p:cNvPr id="6" name="Title 5">
            <a:extLst>
              <a:ext uri="{FF2B5EF4-FFF2-40B4-BE49-F238E27FC236}">
                <a16:creationId xmlns:a16="http://schemas.microsoft.com/office/drawing/2014/main" id="{B9237848-E077-4E8D-A9F7-618DAF221F88}"/>
              </a:ext>
            </a:extLst>
          </p:cNvPr>
          <p:cNvSpPr>
            <a:spLocks noGrp="1"/>
          </p:cNvSpPr>
          <p:nvPr>
            <p:ph type="title" hasCustomPrompt="1"/>
          </p:nvPr>
        </p:nvSpPr>
        <p:spPr>
          <a:xfrm>
            <a:off x="870066" y="1387736"/>
            <a:ext cx="10451869" cy="943984"/>
          </a:xfrm>
        </p:spPr>
        <p:txBody>
          <a:bodyPr>
            <a:noAutofit/>
          </a:bodyPr>
          <a:lstStyle>
            <a:lvl1pPr algn="ctr">
              <a:lnSpc>
                <a:spcPts val="7765"/>
              </a:lnSpc>
              <a:defRPr sz="8118">
                <a:ln w="25400">
                  <a:solidFill>
                    <a:srgbClr val="000000"/>
                  </a:solidFill>
                </a:ln>
                <a:solidFill>
                  <a:schemeClr val="accent4">
                    <a:lumMod val="60000"/>
                    <a:lumOff val="40000"/>
                  </a:schemeClr>
                </a:solidFill>
              </a:defRPr>
            </a:lvl1pPr>
          </a:lstStyle>
          <a:p>
            <a:r>
              <a:rPr lang="en-US" dirty="0"/>
              <a:t>ADD TITLE</a:t>
            </a:r>
          </a:p>
        </p:txBody>
      </p:sp>
      <p:sp>
        <p:nvSpPr>
          <p:cNvPr id="14" name="Text Placeholder 13">
            <a:extLst>
              <a:ext uri="{FF2B5EF4-FFF2-40B4-BE49-F238E27FC236}">
                <a16:creationId xmlns:a16="http://schemas.microsoft.com/office/drawing/2014/main" id="{BB588F16-2730-4BB0-9FF5-4F458E0795D2}"/>
              </a:ext>
            </a:extLst>
          </p:cNvPr>
          <p:cNvSpPr>
            <a:spLocks noGrp="1"/>
          </p:cNvSpPr>
          <p:nvPr>
            <p:ph type="body" sz="quarter" idx="10" hasCustomPrompt="1"/>
          </p:nvPr>
        </p:nvSpPr>
        <p:spPr>
          <a:xfrm>
            <a:off x="953193" y="2331720"/>
            <a:ext cx="5985164" cy="621254"/>
          </a:xfrm>
        </p:spPr>
        <p:txBody>
          <a:bodyPr>
            <a:noAutofit/>
          </a:bodyPr>
          <a:lstStyle>
            <a:lvl1pPr marL="0" indent="0">
              <a:lnSpc>
                <a:spcPct val="100000"/>
              </a:lnSpc>
              <a:spcBef>
                <a:spcPts val="0"/>
              </a:spcBef>
              <a:buNone/>
              <a:defRPr sz="2118"/>
            </a:lvl1pPr>
            <a:lvl2pPr marL="403433" indent="0">
              <a:buNone/>
              <a:defRPr sz="1765"/>
            </a:lvl2pPr>
            <a:lvl3pPr marL="806867" indent="0">
              <a:buNone/>
              <a:defRPr sz="1765"/>
            </a:lvl3pPr>
            <a:lvl4pPr marL="1210300" indent="0">
              <a:buNone/>
              <a:defRPr sz="1765"/>
            </a:lvl4pPr>
            <a:lvl5pPr marL="1613733" indent="0">
              <a:buNone/>
              <a:defRPr sz="1765"/>
            </a:lvl5pPr>
          </a:lstStyle>
          <a:p>
            <a:pPr lvl="0"/>
            <a:r>
              <a:rPr lang="en-US" dirty="0"/>
              <a:t>Click to add text</a:t>
            </a:r>
          </a:p>
        </p:txBody>
      </p:sp>
      <p:sp>
        <p:nvSpPr>
          <p:cNvPr id="16" name="Text Placeholder 15">
            <a:extLst>
              <a:ext uri="{FF2B5EF4-FFF2-40B4-BE49-F238E27FC236}">
                <a16:creationId xmlns:a16="http://schemas.microsoft.com/office/drawing/2014/main" id="{2B20BE97-7FD0-4BF0-9EBD-00203942A74C}"/>
              </a:ext>
            </a:extLst>
          </p:cNvPr>
          <p:cNvSpPr>
            <a:spLocks noGrp="1"/>
          </p:cNvSpPr>
          <p:nvPr>
            <p:ph type="body" sz="quarter" idx="11" hasCustomPrompt="1"/>
          </p:nvPr>
        </p:nvSpPr>
        <p:spPr>
          <a:xfrm>
            <a:off x="953193" y="3590365"/>
            <a:ext cx="5985164" cy="355002"/>
          </a:xfrm>
        </p:spPr>
        <p:txBody>
          <a:bodyPr>
            <a:noAutofit/>
          </a:bodyPr>
          <a:lstStyle>
            <a:lvl1pPr marL="0" indent="0">
              <a:buNone/>
              <a:defRPr sz="1765"/>
            </a:lvl1pPr>
            <a:lvl2pPr marL="403433" indent="0">
              <a:buNone/>
              <a:defRPr sz="1765"/>
            </a:lvl2pPr>
            <a:lvl3pPr marL="806867" indent="0">
              <a:buNone/>
              <a:defRPr sz="1765"/>
            </a:lvl3pPr>
            <a:lvl4pPr marL="1210300" indent="0">
              <a:buNone/>
              <a:defRPr sz="1765"/>
            </a:lvl4pPr>
            <a:lvl5pPr marL="1613733" indent="0">
              <a:buNone/>
              <a:defRPr sz="1765"/>
            </a:lvl5pPr>
          </a:lstStyle>
          <a:p>
            <a:pPr lvl="0"/>
            <a:r>
              <a:rPr lang="en-US" dirty="0"/>
              <a:t>Click to add text</a:t>
            </a:r>
          </a:p>
        </p:txBody>
      </p:sp>
      <p:sp>
        <p:nvSpPr>
          <p:cNvPr id="18" name="Text Placeholder 17">
            <a:extLst>
              <a:ext uri="{FF2B5EF4-FFF2-40B4-BE49-F238E27FC236}">
                <a16:creationId xmlns:a16="http://schemas.microsoft.com/office/drawing/2014/main" id="{9E418D5A-44B1-44E7-8984-97EF485E9075}"/>
              </a:ext>
            </a:extLst>
          </p:cNvPr>
          <p:cNvSpPr>
            <a:spLocks noGrp="1"/>
          </p:cNvSpPr>
          <p:nvPr>
            <p:ph type="body" sz="quarter" idx="12" hasCustomPrompt="1"/>
          </p:nvPr>
        </p:nvSpPr>
        <p:spPr>
          <a:xfrm>
            <a:off x="953193" y="3905026"/>
            <a:ext cx="5608320" cy="1016598"/>
          </a:xfrm>
        </p:spPr>
        <p:txBody>
          <a:bodyPr>
            <a:noAutofit/>
          </a:bodyPr>
          <a:lstStyle>
            <a:lvl1pPr marL="0" indent="0">
              <a:lnSpc>
                <a:spcPts val="3883"/>
              </a:lnSpc>
              <a:spcBef>
                <a:spcPts val="0"/>
              </a:spcBef>
              <a:buNone/>
              <a:defRPr sz="3706"/>
            </a:lvl1pPr>
            <a:lvl2pPr marL="403433" indent="0">
              <a:buNone/>
              <a:defRPr sz="3177"/>
            </a:lvl2pPr>
            <a:lvl3pPr marL="806867" indent="0">
              <a:buNone/>
              <a:defRPr sz="3177"/>
            </a:lvl3pPr>
            <a:lvl4pPr marL="1210300" indent="0">
              <a:buNone/>
              <a:defRPr sz="3177"/>
            </a:lvl4pPr>
            <a:lvl5pPr marL="1613733" indent="0">
              <a:buNone/>
              <a:defRPr sz="3177"/>
            </a:lvl5pPr>
          </a:lstStyle>
          <a:p>
            <a:pPr lvl="0"/>
            <a:r>
              <a:rPr lang="en-US" dirty="0"/>
              <a:t>CLICK TO ADD TEXT</a:t>
            </a:r>
          </a:p>
        </p:txBody>
      </p:sp>
      <p:cxnSp>
        <p:nvCxnSpPr>
          <p:cNvPr id="10" name="Straight Connector 9">
            <a:extLst>
              <a:ext uri="{FF2B5EF4-FFF2-40B4-BE49-F238E27FC236}">
                <a16:creationId xmlns:a16="http://schemas.microsoft.com/office/drawing/2014/main" id="{97E4EF7D-4452-4F39-BCFD-F884B53488EE}"/>
              </a:ext>
            </a:extLst>
          </p:cNvPr>
          <p:cNvCxnSpPr>
            <a:cxnSpLocks/>
          </p:cNvCxnSpPr>
          <p:nvPr userDrawn="1"/>
        </p:nvCxnSpPr>
        <p:spPr>
          <a:xfrm>
            <a:off x="1080206" y="5927156"/>
            <a:ext cx="33250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BCB1D1FB-8210-4AEA-89D1-D5F79A830A81}"/>
              </a:ext>
            </a:extLst>
          </p:cNvPr>
          <p:cNvSpPr>
            <a:spLocks noGrp="1"/>
          </p:cNvSpPr>
          <p:nvPr>
            <p:ph type="body" sz="quarter" idx="13" hasCustomPrompt="1"/>
          </p:nvPr>
        </p:nvSpPr>
        <p:spPr>
          <a:xfrm>
            <a:off x="953193" y="5971531"/>
            <a:ext cx="3325090" cy="403412"/>
          </a:xfrm>
        </p:spPr>
        <p:txBody>
          <a:bodyPr>
            <a:normAutofit/>
          </a:bodyPr>
          <a:lstStyle>
            <a:lvl1pPr marL="0" indent="0">
              <a:lnSpc>
                <a:spcPts val="1235"/>
              </a:lnSpc>
              <a:spcBef>
                <a:spcPts val="0"/>
              </a:spcBef>
              <a:buNone/>
              <a:defRPr sz="882"/>
            </a:lvl1pPr>
            <a:lvl2pPr marL="403433" indent="0">
              <a:buNone/>
              <a:defRPr/>
            </a:lvl2pPr>
            <a:lvl3pPr marL="806867" indent="0">
              <a:buNone/>
              <a:defRPr/>
            </a:lvl3pPr>
            <a:lvl4pPr marL="1210300" indent="0">
              <a:buNone/>
              <a:defRPr/>
            </a:lvl4pPr>
            <a:lvl5pPr marL="1613733" indent="0">
              <a:buNone/>
              <a:defRPr/>
            </a:lvl5pPr>
          </a:lstStyle>
          <a:p>
            <a:pPr lvl="0"/>
            <a:r>
              <a:rPr lang="en-US" dirty="0"/>
              <a:t>CLICK TO ADD TEXT</a:t>
            </a:r>
          </a:p>
        </p:txBody>
      </p:sp>
      <p:cxnSp>
        <p:nvCxnSpPr>
          <p:cNvPr id="12" name="Straight Connector 11">
            <a:extLst>
              <a:ext uri="{FF2B5EF4-FFF2-40B4-BE49-F238E27FC236}">
                <a16:creationId xmlns:a16="http://schemas.microsoft.com/office/drawing/2014/main" id="{52C26575-C593-45B3-87B7-6F445AC667C6}"/>
              </a:ext>
            </a:extLst>
          </p:cNvPr>
          <p:cNvCxnSpPr>
            <a:cxnSpLocks/>
          </p:cNvCxnSpPr>
          <p:nvPr userDrawn="1"/>
        </p:nvCxnSpPr>
        <p:spPr>
          <a:xfrm>
            <a:off x="4697044" y="5927156"/>
            <a:ext cx="27709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188C4793-675B-493D-BF73-D7988A46218E}"/>
              </a:ext>
            </a:extLst>
          </p:cNvPr>
          <p:cNvSpPr>
            <a:spLocks noGrp="1"/>
          </p:cNvSpPr>
          <p:nvPr>
            <p:ph type="body" sz="quarter" idx="14" hasCustomPrompt="1"/>
          </p:nvPr>
        </p:nvSpPr>
        <p:spPr>
          <a:xfrm>
            <a:off x="4579638" y="5971532"/>
            <a:ext cx="3325091" cy="266252"/>
          </a:xfrm>
        </p:spPr>
        <p:txBody>
          <a:bodyPr>
            <a:noAutofit/>
          </a:bodyPr>
          <a:lstStyle>
            <a:lvl1pPr marL="0" indent="0">
              <a:buNone/>
              <a:defRPr sz="882"/>
            </a:lvl1pPr>
            <a:lvl2pPr marL="403433" indent="0">
              <a:buNone/>
              <a:defRPr sz="1059"/>
            </a:lvl2pPr>
            <a:lvl3pPr marL="806867" indent="0">
              <a:buNone/>
              <a:defRPr sz="1059"/>
            </a:lvl3pPr>
            <a:lvl4pPr marL="1210300" indent="0">
              <a:buNone/>
              <a:defRPr sz="1059"/>
            </a:lvl4pPr>
            <a:lvl5pPr marL="1613733" indent="0">
              <a:buNone/>
              <a:defRPr sz="1059"/>
            </a:lvl5pPr>
          </a:lstStyle>
          <a:p>
            <a:pPr lvl="0"/>
            <a:r>
              <a:rPr lang="en-US" dirty="0"/>
              <a:t>Click to add text</a:t>
            </a:r>
          </a:p>
        </p:txBody>
      </p:sp>
      <p:grpSp>
        <p:nvGrpSpPr>
          <p:cNvPr id="100" name="Group 99">
            <a:extLst>
              <a:ext uri="{FF2B5EF4-FFF2-40B4-BE49-F238E27FC236}">
                <a16:creationId xmlns:a16="http://schemas.microsoft.com/office/drawing/2014/main" id="{8F079689-99A4-476F-81D6-1ACAA5DC34BA}"/>
              </a:ext>
            </a:extLst>
          </p:cNvPr>
          <p:cNvGrpSpPr/>
          <p:nvPr userDrawn="1"/>
        </p:nvGrpSpPr>
        <p:grpSpPr>
          <a:xfrm>
            <a:off x="7201472" y="2338923"/>
            <a:ext cx="3548686" cy="4519077"/>
            <a:chOff x="6423564" y="2650779"/>
            <a:chExt cx="2927666" cy="5121621"/>
          </a:xfrm>
        </p:grpSpPr>
        <p:sp>
          <p:nvSpPr>
            <p:cNvPr id="101" name="Freeform: Shape 100">
              <a:extLst>
                <a:ext uri="{FF2B5EF4-FFF2-40B4-BE49-F238E27FC236}">
                  <a16:creationId xmlns:a16="http://schemas.microsoft.com/office/drawing/2014/main" id="{317A90A9-4C0D-4CA8-B406-3E8626E59C2A}"/>
                </a:ext>
              </a:extLst>
            </p:cNvPr>
            <p:cNvSpPr/>
            <p:nvPr userDrawn="1"/>
          </p:nvSpPr>
          <p:spPr>
            <a:xfrm>
              <a:off x="6468326" y="2841838"/>
              <a:ext cx="2882904" cy="4930562"/>
            </a:xfrm>
            <a:custGeom>
              <a:avLst/>
              <a:gdLst>
                <a:gd name="connsiteX0" fmla="*/ 1322503 w 2979018"/>
                <a:gd name="connsiteY0" fmla="*/ 2587 h 5171334"/>
                <a:gd name="connsiteX1" fmla="*/ 1642363 w 2979018"/>
                <a:gd name="connsiteY1" fmla="*/ 41407 h 5171334"/>
                <a:gd name="connsiteX2" fmla="*/ 2422627 w 2979018"/>
                <a:gd name="connsiteY2" fmla="*/ 299967 h 5171334"/>
                <a:gd name="connsiteX3" fmla="*/ 2937611 w 2979018"/>
                <a:gd name="connsiteY3" fmla="*/ 1325414 h 5171334"/>
                <a:gd name="connsiteX4" fmla="*/ 2521965 w 2979018"/>
                <a:gd name="connsiteY4" fmla="*/ 2579719 h 5171334"/>
                <a:gd name="connsiteX5" fmla="*/ 2521965 w 2979018"/>
                <a:gd name="connsiteY5" fmla="*/ 3480439 h 5171334"/>
                <a:gd name="connsiteX6" fmla="*/ 2234713 w 2979018"/>
                <a:gd name="connsiteY6" fmla="*/ 3807447 h 5171334"/>
                <a:gd name="connsiteX7" fmla="*/ 1888340 w 2979018"/>
                <a:gd name="connsiteY7" fmla="*/ 3752534 h 5171334"/>
                <a:gd name="connsiteX8" fmla="*/ 1744031 w 2979018"/>
                <a:gd name="connsiteY8" fmla="*/ 3731150 h 5171334"/>
                <a:gd name="connsiteX9" fmla="*/ 1744031 w 2979018"/>
                <a:gd name="connsiteY9" fmla="*/ 5171334 h 5171334"/>
                <a:gd name="connsiteX10" fmla="*/ 1390682 w 2979018"/>
                <a:gd name="connsiteY10" fmla="*/ 5171334 h 5171334"/>
                <a:gd name="connsiteX11" fmla="*/ 1390682 w 2979018"/>
                <a:gd name="connsiteY11" fmla="*/ 3675589 h 5171334"/>
                <a:gd name="connsiteX12" fmla="*/ 1195594 w 2979018"/>
                <a:gd name="connsiteY12" fmla="*/ 3642707 h 5171334"/>
                <a:gd name="connsiteX13" fmla="*/ 813439 w 2979018"/>
                <a:gd name="connsiteY13" fmla="*/ 3560957 h 5171334"/>
                <a:gd name="connsiteX14" fmla="*/ 650078 w 2979018"/>
                <a:gd name="connsiteY14" fmla="*/ 3381408 h 5171334"/>
                <a:gd name="connsiteX15" fmla="*/ 642600 w 2979018"/>
                <a:gd name="connsiteY15" fmla="*/ 3347129 h 5171334"/>
                <a:gd name="connsiteX16" fmla="*/ 556392 w 2979018"/>
                <a:gd name="connsiteY16" fmla="*/ 3318562 h 5171334"/>
                <a:gd name="connsiteX17" fmla="*/ 41407 w 2979018"/>
                <a:gd name="connsiteY17" fmla="*/ 2293115 h 5171334"/>
                <a:gd name="connsiteX18" fmla="*/ 616916 w 2979018"/>
                <a:gd name="connsiteY18" fmla="*/ 556391 h 5171334"/>
                <a:gd name="connsiteX19" fmla="*/ 1322503 w 2979018"/>
                <a:gd name="connsiteY19" fmla="*/ 2587 h 5171334"/>
                <a:gd name="connsiteX0" fmla="*/ 1322503 w 2979018"/>
                <a:gd name="connsiteY0" fmla="*/ 2587 h 5279436"/>
                <a:gd name="connsiteX1" fmla="*/ 1642363 w 2979018"/>
                <a:gd name="connsiteY1" fmla="*/ 41407 h 5279436"/>
                <a:gd name="connsiteX2" fmla="*/ 2422627 w 2979018"/>
                <a:gd name="connsiteY2" fmla="*/ 299967 h 5279436"/>
                <a:gd name="connsiteX3" fmla="*/ 2937611 w 2979018"/>
                <a:gd name="connsiteY3" fmla="*/ 1325414 h 5279436"/>
                <a:gd name="connsiteX4" fmla="*/ 2521965 w 2979018"/>
                <a:gd name="connsiteY4" fmla="*/ 2579719 h 5279436"/>
                <a:gd name="connsiteX5" fmla="*/ 2521965 w 2979018"/>
                <a:gd name="connsiteY5" fmla="*/ 3480439 h 5279436"/>
                <a:gd name="connsiteX6" fmla="*/ 2234713 w 2979018"/>
                <a:gd name="connsiteY6" fmla="*/ 3807447 h 5279436"/>
                <a:gd name="connsiteX7" fmla="*/ 1888340 w 2979018"/>
                <a:gd name="connsiteY7" fmla="*/ 3752534 h 5279436"/>
                <a:gd name="connsiteX8" fmla="*/ 1744031 w 2979018"/>
                <a:gd name="connsiteY8" fmla="*/ 3731150 h 5279436"/>
                <a:gd name="connsiteX9" fmla="*/ 1744031 w 2979018"/>
                <a:gd name="connsiteY9" fmla="*/ 5171334 h 5279436"/>
                <a:gd name="connsiteX10" fmla="*/ 1390682 w 2979018"/>
                <a:gd name="connsiteY10" fmla="*/ 5279436 h 5279436"/>
                <a:gd name="connsiteX11" fmla="*/ 1390682 w 2979018"/>
                <a:gd name="connsiteY11" fmla="*/ 3675589 h 5279436"/>
                <a:gd name="connsiteX12" fmla="*/ 1195594 w 2979018"/>
                <a:gd name="connsiteY12" fmla="*/ 3642707 h 5279436"/>
                <a:gd name="connsiteX13" fmla="*/ 813439 w 2979018"/>
                <a:gd name="connsiteY13" fmla="*/ 3560957 h 5279436"/>
                <a:gd name="connsiteX14" fmla="*/ 650078 w 2979018"/>
                <a:gd name="connsiteY14" fmla="*/ 3381408 h 5279436"/>
                <a:gd name="connsiteX15" fmla="*/ 642600 w 2979018"/>
                <a:gd name="connsiteY15" fmla="*/ 3347129 h 5279436"/>
                <a:gd name="connsiteX16" fmla="*/ 556392 w 2979018"/>
                <a:gd name="connsiteY16" fmla="*/ 3318562 h 5279436"/>
                <a:gd name="connsiteX17" fmla="*/ 41407 w 2979018"/>
                <a:gd name="connsiteY17" fmla="*/ 2293115 h 5279436"/>
                <a:gd name="connsiteX18" fmla="*/ 616916 w 2979018"/>
                <a:gd name="connsiteY18" fmla="*/ 556391 h 5279436"/>
                <a:gd name="connsiteX19" fmla="*/ 1322503 w 2979018"/>
                <a:gd name="connsiteY19" fmla="*/ 2587 h 5279436"/>
                <a:gd name="connsiteX0" fmla="*/ 1322503 w 2979018"/>
                <a:gd name="connsiteY0" fmla="*/ 2587 h 5907452"/>
                <a:gd name="connsiteX1" fmla="*/ 1642363 w 2979018"/>
                <a:gd name="connsiteY1" fmla="*/ 41407 h 5907452"/>
                <a:gd name="connsiteX2" fmla="*/ 2422627 w 2979018"/>
                <a:gd name="connsiteY2" fmla="*/ 299967 h 5907452"/>
                <a:gd name="connsiteX3" fmla="*/ 2937611 w 2979018"/>
                <a:gd name="connsiteY3" fmla="*/ 1325414 h 5907452"/>
                <a:gd name="connsiteX4" fmla="*/ 2521965 w 2979018"/>
                <a:gd name="connsiteY4" fmla="*/ 2579719 h 5907452"/>
                <a:gd name="connsiteX5" fmla="*/ 2521965 w 2979018"/>
                <a:gd name="connsiteY5" fmla="*/ 3480439 h 5907452"/>
                <a:gd name="connsiteX6" fmla="*/ 2234713 w 2979018"/>
                <a:gd name="connsiteY6" fmla="*/ 3807447 h 5907452"/>
                <a:gd name="connsiteX7" fmla="*/ 1888340 w 2979018"/>
                <a:gd name="connsiteY7" fmla="*/ 3752534 h 5907452"/>
                <a:gd name="connsiteX8" fmla="*/ 1744031 w 2979018"/>
                <a:gd name="connsiteY8" fmla="*/ 3731150 h 5907452"/>
                <a:gd name="connsiteX9" fmla="*/ 1774917 w 2979018"/>
                <a:gd name="connsiteY9" fmla="*/ 5907452 h 5907452"/>
                <a:gd name="connsiteX10" fmla="*/ 1390682 w 2979018"/>
                <a:gd name="connsiteY10" fmla="*/ 5279436 h 5907452"/>
                <a:gd name="connsiteX11" fmla="*/ 1390682 w 2979018"/>
                <a:gd name="connsiteY11" fmla="*/ 3675589 h 5907452"/>
                <a:gd name="connsiteX12" fmla="*/ 1195594 w 2979018"/>
                <a:gd name="connsiteY12" fmla="*/ 3642707 h 5907452"/>
                <a:gd name="connsiteX13" fmla="*/ 813439 w 2979018"/>
                <a:gd name="connsiteY13" fmla="*/ 3560957 h 5907452"/>
                <a:gd name="connsiteX14" fmla="*/ 650078 w 2979018"/>
                <a:gd name="connsiteY14" fmla="*/ 3381408 h 5907452"/>
                <a:gd name="connsiteX15" fmla="*/ 642600 w 2979018"/>
                <a:gd name="connsiteY15" fmla="*/ 3347129 h 5907452"/>
                <a:gd name="connsiteX16" fmla="*/ 556392 w 2979018"/>
                <a:gd name="connsiteY16" fmla="*/ 3318562 h 5907452"/>
                <a:gd name="connsiteX17" fmla="*/ 41407 w 2979018"/>
                <a:gd name="connsiteY17" fmla="*/ 2293115 h 5907452"/>
                <a:gd name="connsiteX18" fmla="*/ 616916 w 2979018"/>
                <a:gd name="connsiteY18" fmla="*/ 556391 h 5907452"/>
                <a:gd name="connsiteX19" fmla="*/ 1322503 w 2979018"/>
                <a:gd name="connsiteY19" fmla="*/ 2587 h 5907452"/>
                <a:gd name="connsiteX0" fmla="*/ 1322503 w 2979018"/>
                <a:gd name="connsiteY0" fmla="*/ 2587 h 5907452"/>
                <a:gd name="connsiteX1" fmla="*/ 1642363 w 2979018"/>
                <a:gd name="connsiteY1" fmla="*/ 41407 h 5907452"/>
                <a:gd name="connsiteX2" fmla="*/ 2422627 w 2979018"/>
                <a:gd name="connsiteY2" fmla="*/ 299967 h 5907452"/>
                <a:gd name="connsiteX3" fmla="*/ 2937611 w 2979018"/>
                <a:gd name="connsiteY3" fmla="*/ 1325414 h 5907452"/>
                <a:gd name="connsiteX4" fmla="*/ 2521965 w 2979018"/>
                <a:gd name="connsiteY4" fmla="*/ 2579719 h 5907452"/>
                <a:gd name="connsiteX5" fmla="*/ 2521965 w 2979018"/>
                <a:gd name="connsiteY5" fmla="*/ 3480439 h 5907452"/>
                <a:gd name="connsiteX6" fmla="*/ 2234713 w 2979018"/>
                <a:gd name="connsiteY6" fmla="*/ 3807447 h 5907452"/>
                <a:gd name="connsiteX7" fmla="*/ 1888340 w 2979018"/>
                <a:gd name="connsiteY7" fmla="*/ 3752534 h 5907452"/>
                <a:gd name="connsiteX8" fmla="*/ 1744031 w 2979018"/>
                <a:gd name="connsiteY8" fmla="*/ 3731150 h 5907452"/>
                <a:gd name="connsiteX9" fmla="*/ 1774917 w 2979018"/>
                <a:gd name="connsiteY9" fmla="*/ 5907452 h 5907452"/>
                <a:gd name="connsiteX10" fmla="*/ 1395830 w 2979018"/>
                <a:gd name="connsiteY10" fmla="*/ 5886862 h 5907452"/>
                <a:gd name="connsiteX11" fmla="*/ 1390682 w 2979018"/>
                <a:gd name="connsiteY11" fmla="*/ 3675589 h 5907452"/>
                <a:gd name="connsiteX12" fmla="*/ 1195594 w 2979018"/>
                <a:gd name="connsiteY12" fmla="*/ 3642707 h 5907452"/>
                <a:gd name="connsiteX13" fmla="*/ 813439 w 2979018"/>
                <a:gd name="connsiteY13" fmla="*/ 3560957 h 5907452"/>
                <a:gd name="connsiteX14" fmla="*/ 650078 w 2979018"/>
                <a:gd name="connsiteY14" fmla="*/ 3381408 h 5907452"/>
                <a:gd name="connsiteX15" fmla="*/ 642600 w 2979018"/>
                <a:gd name="connsiteY15" fmla="*/ 3347129 h 5907452"/>
                <a:gd name="connsiteX16" fmla="*/ 556392 w 2979018"/>
                <a:gd name="connsiteY16" fmla="*/ 3318562 h 5907452"/>
                <a:gd name="connsiteX17" fmla="*/ 41407 w 2979018"/>
                <a:gd name="connsiteY17" fmla="*/ 2293115 h 5907452"/>
                <a:gd name="connsiteX18" fmla="*/ 616916 w 2979018"/>
                <a:gd name="connsiteY18" fmla="*/ 556391 h 5907452"/>
                <a:gd name="connsiteX19" fmla="*/ 1322503 w 2979018"/>
                <a:gd name="connsiteY19" fmla="*/ 2587 h 5907452"/>
                <a:gd name="connsiteX0" fmla="*/ 1322503 w 2979018"/>
                <a:gd name="connsiteY0" fmla="*/ 2587 h 5897157"/>
                <a:gd name="connsiteX1" fmla="*/ 1642363 w 2979018"/>
                <a:gd name="connsiteY1" fmla="*/ 41407 h 5897157"/>
                <a:gd name="connsiteX2" fmla="*/ 2422627 w 2979018"/>
                <a:gd name="connsiteY2" fmla="*/ 299967 h 5897157"/>
                <a:gd name="connsiteX3" fmla="*/ 2937611 w 2979018"/>
                <a:gd name="connsiteY3" fmla="*/ 1325414 h 5897157"/>
                <a:gd name="connsiteX4" fmla="*/ 2521965 w 2979018"/>
                <a:gd name="connsiteY4" fmla="*/ 2579719 h 5897157"/>
                <a:gd name="connsiteX5" fmla="*/ 2521965 w 2979018"/>
                <a:gd name="connsiteY5" fmla="*/ 3480439 h 5897157"/>
                <a:gd name="connsiteX6" fmla="*/ 2234713 w 2979018"/>
                <a:gd name="connsiteY6" fmla="*/ 3807447 h 5897157"/>
                <a:gd name="connsiteX7" fmla="*/ 1888340 w 2979018"/>
                <a:gd name="connsiteY7" fmla="*/ 3752534 h 5897157"/>
                <a:gd name="connsiteX8" fmla="*/ 1744031 w 2979018"/>
                <a:gd name="connsiteY8" fmla="*/ 3731150 h 5897157"/>
                <a:gd name="connsiteX9" fmla="*/ 1738883 w 2979018"/>
                <a:gd name="connsiteY9" fmla="*/ 5897157 h 5897157"/>
                <a:gd name="connsiteX10" fmla="*/ 1395830 w 2979018"/>
                <a:gd name="connsiteY10" fmla="*/ 5886862 h 5897157"/>
                <a:gd name="connsiteX11" fmla="*/ 1390682 w 2979018"/>
                <a:gd name="connsiteY11" fmla="*/ 3675589 h 5897157"/>
                <a:gd name="connsiteX12" fmla="*/ 1195594 w 2979018"/>
                <a:gd name="connsiteY12" fmla="*/ 3642707 h 5897157"/>
                <a:gd name="connsiteX13" fmla="*/ 813439 w 2979018"/>
                <a:gd name="connsiteY13" fmla="*/ 3560957 h 5897157"/>
                <a:gd name="connsiteX14" fmla="*/ 650078 w 2979018"/>
                <a:gd name="connsiteY14" fmla="*/ 3381408 h 5897157"/>
                <a:gd name="connsiteX15" fmla="*/ 642600 w 2979018"/>
                <a:gd name="connsiteY15" fmla="*/ 3347129 h 5897157"/>
                <a:gd name="connsiteX16" fmla="*/ 556392 w 2979018"/>
                <a:gd name="connsiteY16" fmla="*/ 3318562 h 5897157"/>
                <a:gd name="connsiteX17" fmla="*/ 41407 w 2979018"/>
                <a:gd name="connsiteY17" fmla="*/ 2293115 h 5897157"/>
                <a:gd name="connsiteX18" fmla="*/ 616916 w 2979018"/>
                <a:gd name="connsiteY18" fmla="*/ 556391 h 5897157"/>
                <a:gd name="connsiteX19" fmla="*/ 1322503 w 2979018"/>
                <a:gd name="connsiteY19"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889968 w 2980646"/>
                <a:gd name="connsiteY7" fmla="*/ 3752534 h 5897157"/>
                <a:gd name="connsiteX8" fmla="*/ 1745659 w 2980646"/>
                <a:gd name="connsiteY8" fmla="*/ 3731150 h 5897157"/>
                <a:gd name="connsiteX9" fmla="*/ 1740511 w 2980646"/>
                <a:gd name="connsiteY9" fmla="*/ 5897157 h 5897157"/>
                <a:gd name="connsiteX10" fmla="*/ 1397458 w 2980646"/>
                <a:gd name="connsiteY10" fmla="*/ 5886862 h 5897157"/>
                <a:gd name="connsiteX11" fmla="*/ 1392310 w 2980646"/>
                <a:gd name="connsiteY11" fmla="*/ 3675589 h 5897157"/>
                <a:gd name="connsiteX12" fmla="*/ 1197222 w 2980646"/>
                <a:gd name="connsiteY12" fmla="*/ 3642707 h 5897157"/>
                <a:gd name="connsiteX13" fmla="*/ 815067 w 2980646"/>
                <a:gd name="connsiteY13" fmla="*/ 3560957 h 5897157"/>
                <a:gd name="connsiteX14" fmla="*/ 651706 w 2980646"/>
                <a:gd name="connsiteY14" fmla="*/ 3381408 h 5897157"/>
                <a:gd name="connsiteX15" fmla="*/ 644228 w 2980646"/>
                <a:gd name="connsiteY15" fmla="*/ 3347129 h 5897157"/>
                <a:gd name="connsiteX16" fmla="*/ 542769 w 2980646"/>
                <a:gd name="connsiteY16" fmla="*/ 3133142 h 5897157"/>
                <a:gd name="connsiteX17" fmla="*/ 43035 w 2980646"/>
                <a:gd name="connsiteY17" fmla="*/ 2293115 h 5897157"/>
                <a:gd name="connsiteX18" fmla="*/ 618544 w 2980646"/>
                <a:gd name="connsiteY18" fmla="*/ 556391 h 5897157"/>
                <a:gd name="connsiteX19" fmla="*/ 1324131 w 2980646"/>
                <a:gd name="connsiteY19"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889968 w 2980646"/>
                <a:gd name="connsiteY7" fmla="*/ 3752534 h 5897157"/>
                <a:gd name="connsiteX8" fmla="*/ 1745659 w 2980646"/>
                <a:gd name="connsiteY8" fmla="*/ 3731150 h 5897157"/>
                <a:gd name="connsiteX9" fmla="*/ 1740511 w 2980646"/>
                <a:gd name="connsiteY9" fmla="*/ 5897157 h 5897157"/>
                <a:gd name="connsiteX10" fmla="*/ 1397458 w 2980646"/>
                <a:gd name="connsiteY10" fmla="*/ 5886862 h 5897157"/>
                <a:gd name="connsiteX11" fmla="*/ 1392310 w 2980646"/>
                <a:gd name="connsiteY11" fmla="*/ 3675589 h 5897157"/>
                <a:gd name="connsiteX12" fmla="*/ 1197222 w 2980646"/>
                <a:gd name="connsiteY12" fmla="*/ 3642707 h 5897157"/>
                <a:gd name="connsiteX13" fmla="*/ 815067 w 2980646"/>
                <a:gd name="connsiteY13" fmla="*/ 3560957 h 5897157"/>
                <a:gd name="connsiteX14" fmla="*/ 651706 w 2980646"/>
                <a:gd name="connsiteY14" fmla="*/ 3381408 h 5897157"/>
                <a:gd name="connsiteX15" fmla="*/ 705233 w 2980646"/>
                <a:gd name="connsiteY15" fmla="*/ 3351074 h 5897157"/>
                <a:gd name="connsiteX16" fmla="*/ 542769 w 2980646"/>
                <a:gd name="connsiteY16" fmla="*/ 3133142 h 5897157"/>
                <a:gd name="connsiteX17" fmla="*/ 43035 w 2980646"/>
                <a:gd name="connsiteY17" fmla="*/ 2293115 h 5897157"/>
                <a:gd name="connsiteX18" fmla="*/ 618544 w 2980646"/>
                <a:gd name="connsiteY18" fmla="*/ 556391 h 5897157"/>
                <a:gd name="connsiteX19" fmla="*/ 1324131 w 2980646"/>
                <a:gd name="connsiteY19"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897594 w 2980646"/>
                <a:gd name="connsiteY7" fmla="*/ 3795931 h 5897157"/>
                <a:gd name="connsiteX8" fmla="*/ 1745659 w 2980646"/>
                <a:gd name="connsiteY8" fmla="*/ 3731150 h 5897157"/>
                <a:gd name="connsiteX9" fmla="*/ 1740511 w 2980646"/>
                <a:gd name="connsiteY9" fmla="*/ 5897157 h 5897157"/>
                <a:gd name="connsiteX10" fmla="*/ 1397458 w 2980646"/>
                <a:gd name="connsiteY10" fmla="*/ 5886862 h 5897157"/>
                <a:gd name="connsiteX11" fmla="*/ 1392310 w 2980646"/>
                <a:gd name="connsiteY11" fmla="*/ 3675589 h 5897157"/>
                <a:gd name="connsiteX12" fmla="*/ 1197222 w 2980646"/>
                <a:gd name="connsiteY12" fmla="*/ 3642707 h 5897157"/>
                <a:gd name="connsiteX13" fmla="*/ 815067 w 2980646"/>
                <a:gd name="connsiteY13" fmla="*/ 3560957 h 5897157"/>
                <a:gd name="connsiteX14" fmla="*/ 651706 w 2980646"/>
                <a:gd name="connsiteY14" fmla="*/ 3381408 h 5897157"/>
                <a:gd name="connsiteX15" fmla="*/ 705233 w 2980646"/>
                <a:gd name="connsiteY15" fmla="*/ 3351074 h 5897157"/>
                <a:gd name="connsiteX16" fmla="*/ 542769 w 2980646"/>
                <a:gd name="connsiteY16" fmla="*/ 3133142 h 5897157"/>
                <a:gd name="connsiteX17" fmla="*/ 43035 w 2980646"/>
                <a:gd name="connsiteY17" fmla="*/ 2293115 h 5897157"/>
                <a:gd name="connsiteX18" fmla="*/ 618544 w 2980646"/>
                <a:gd name="connsiteY18" fmla="*/ 556391 h 5897157"/>
                <a:gd name="connsiteX19" fmla="*/ 1324131 w 2980646"/>
                <a:gd name="connsiteY19"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897594 w 2980646"/>
                <a:gd name="connsiteY7" fmla="*/ 3795931 h 5897157"/>
                <a:gd name="connsiteX8" fmla="*/ 1745659 w 2980646"/>
                <a:gd name="connsiteY8" fmla="*/ 3786382 h 5897157"/>
                <a:gd name="connsiteX9" fmla="*/ 1740511 w 2980646"/>
                <a:gd name="connsiteY9" fmla="*/ 5897157 h 5897157"/>
                <a:gd name="connsiteX10" fmla="*/ 1397458 w 2980646"/>
                <a:gd name="connsiteY10" fmla="*/ 5886862 h 5897157"/>
                <a:gd name="connsiteX11" fmla="*/ 1392310 w 2980646"/>
                <a:gd name="connsiteY11" fmla="*/ 3675589 h 5897157"/>
                <a:gd name="connsiteX12" fmla="*/ 1197222 w 2980646"/>
                <a:gd name="connsiteY12" fmla="*/ 3642707 h 5897157"/>
                <a:gd name="connsiteX13" fmla="*/ 815067 w 2980646"/>
                <a:gd name="connsiteY13" fmla="*/ 3560957 h 5897157"/>
                <a:gd name="connsiteX14" fmla="*/ 651706 w 2980646"/>
                <a:gd name="connsiteY14" fmla="*/ 3381408 h 5897157"/>
                <a:gd name="connsiteX15" fmla="*/ 705233 w 2980646"/>
                <a:gd name="connsiteY15" fmla="*/ 3351074 h 5897157"/>
                <a:gd name="connsiteX16" fmla="*/ 542769 w 2980646"/>
                <a:gd name="connsiteY16" fmla="*/ 3133142 h 5897157"/>
                <a:gd name="connsiteX17" fmla="*/ 43035 w 2980646"/>
                <a:gd name="connsiteY17" fmla="*/ 2293115 h 5897157"/>
                <a:gd name="connsiteX18" fmla="*/ 618544 w 2980646"/>
                <a:gd name="connsiteY18" fmla="*/ 556391 h 5897157"/>
                <a:gd name="connsiteX19" fmla="*/ 1324131 w 2980646"/>
                <a:gd name="connsiteY19"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950973 w 2980646"/>
                <a:gd name="connsiteY7" fmla="*/ 3870889 h 5897157"/>
                <a:gd name="connsiteX8" fmla="*/ 1745659 w 2980646"/>
                <a:gd name="connsiteY8" fmla="*/ 3786382 h 5897157"/>
                <a:gd name="connsiteX9" fmla="*/ 1740511 w 2980646"/>
                <a:gd name="connsiteY9" fmla="*/ 5897157 h 5897157"/>
                <a:gd name="connsiteX10" fmla="*/ 1397458 w 2980646"/>
                <a:gd name="connsiteY10" fmla="*/ 5886862 h 5897157"/>
                <a:gd name="connsiteX11" fmla="*/ 1392310 w 2980646"/>
                <a:gd name="connsiteY11" fmla="*/ 3675589 h 5897157"/>
                <a:gd name="connsiteX12" fmla="*/ 1197222 w 2980646"/>
                <a:gd name="connsiteY12" fmla="*/ 3642707 h 5897157"/>
                <a:gd name="connsiteX13" fmla="*/ 815067 w 2980646"/>
                <a:gd name="connsiteY13" fmla="*/ 3560957 h 5897157"/>
                <a:gd name="connsiteX14" fmla="*/ 651706 w 2980646"/>
                <a:gd name="connsiteY14" fmla="*/ 3381408 h 5897157"/>
                <a:gd name="connsiteX15" fmla="*/ 705233 w 2980646"/>
                <a:gd name="connsiteY15" fmla="*/ 3351074 h 5897157"/>
                <a:gd name="connsiteX16" fmla="*/ 542769 w 2980646"/>
                <a:gd name="connsiteY16" fmla="*/ 3133142 h 5897157"/>
                <a:gd name="connsiteX17" fmla="*/ 43035 w 2980646"/>
                <a:gd name="connsiteY17" fmla="*/ 2293115 h 5897157"/>
                <a:gd name="connsiteX18" fmla="*/ 618544 w 2980646"/>
                <a:gd name="connsiteY18" fmla="*/ 556391 h 5897157"/>
                <a:gd name="connsiteX19" fmla="*/ 1324131 w 2980646"/>
                <a:gd name="connsiteY19"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745659 w 2980646"/>
                <a:gd name="connsiteY7" fmla="*/ 3786382 h 5897157"/>
                <a:gd name="connsiteX8" fmla="*/ 1740511 w 2980646"/>
                <a:gd name="connsiteY8" fmla="*/ 5897157 h 5897157"/>
                <a:gd name="connsiteX9" fmla="*/ 1397458 w 2980646"/>
                <a:gd name="connsiteY9" fmla="*/ 5886862 h 5897157"/>
                <a:gd name="connsiteX10" fmla="*/ 1392310 w 2980646"/>
                <a:gd name="connsiteY10" fmla="*/ 3675589 h 5897157"/>
                <a:gd name="connsiteX11" fmla="*/ 1197222 w 2980646"/>
                <a:gd name="connsiteY11" fmla="*/ 3642707 h 5897157"/>
                <a:gd name="connsiteX12" fmla="*/ 815067 w 2980646"/>
                <a:gd name="connsiteY12" fmla="*/ 3560957 h 5897157"/>
                <a:gd name="connsiteX13" fmla="*/ 651706 w 2980646"/>
                <a:gd name="connsiteY13" fmla="*/ 3381408 h 5897157"/>
                <a:gd name="connsiteX14" fmla="*/ 705233 w 2980646"/>
                <a:gd name="connsiteY14" fmla="*/ 3351074 h 5897157"/>
                <a:gd name="connsiteX15" fmla="*/ 542769 w 2980646"/>
                <a:gd name="connsiteY15" fmla="*/ 3133142 h 5897157"/>
                <a:gd name="connsiteX16" fmla="*/ 43035 w 2980646"/>
                <a:gd name="connsiteY16" fmla="*/ 2293115 h 5897157"/>
                <a:gd name="connsiteX17" fmla="*/ 618544 w 2980646"/>
                <a:gd name="connsiteY17" fmla="*/ 556391 h 5897157"/>
                <a:gd name="connsiteX18" fmla="*/ 1324131 w 2980646"/>
                <a:gd name="connsiteY18"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745659 w 2980646"/>
                <a:gd name="connsiteY7" fmla="*/ 3786382 h 5897157"/>
                <a:gd name="connsiteX8" fmla="*/ 1740511 w 2980646"/>
                <a:gd name="connsiteY8" fmla="*/ 5897157 h 5897157"/>
                <a:gd name="connsiteX9" fmla="*/ 1397458 w 2980646"/>
                <a:gd name="connsiteY9" fmla="*/ 5886862 h 5897157"/>
                <a:gd name="connsiteX10" fmla="*/ 1392310 w 2980646"/>
                <a:gd name="connsiteY10" fmla="*/ 3675589 h 5897157"/>
                <a:gd name="connsiteX11" fmla="*/ 1197222 w 2980646"/>
                <a:gd name="connsiteY11" fmla="*/ 3642707 h 5897157"/>
                <a:gd name="connsiteX12" fmla="*/ 815067 w 2980646"/>
                <a:gd name="connsiteY12" fmla="*/ 3560957 h 5897157"/>
                <a:gd name="connsiteX13" fmla="*/ 651706 w 2980646"/>
                <a:gd name="connsiteY13" fmla="*/ 3381408 h 5897157"/>
                <a:gd name="connsiteX14" fmla="*/ 705233 w 2980646"/>
                <a:gd name="connsiteY14" fmla="*/ 3351074 h 5897157"/>
                <a:gd name="connsiteX15" fmla="*/ 542769 w 2980646"/>
                <a:gd name="connsiteY15" fmla="*/ 3133142 h 5897157"/>
                <a:gd name="connsiteX16" fmla="*/ 43035 w 2980646"/>
                <a:gd name="connsiteY16" fmla="*/ 2293115 h 5897157"/>
                <a:gd name="connsiteX17" fmla="*/ 618544 w 2980646"/>
                <a:gd name="connsiteY17" fmla="*/ 556391 h 5897157"/>
                <a:gd name="connsiteX18" fmla="*/ 1324131 w 2980646"/>
                <a:gd name="connsiteY18"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745659 w 2980646"/>
                <a:gd name="connsiteY7" fmla="*/ 3786382 h 5897157"/>
                <a:gd name="connsiteX8" fmla="*/ 1740511 w 2980646"/>
                <a:gd name="connsiteY8" fmla="*/ 5897157 h 5897157"/>
                <a:gd name="connsiteX9" fmla="*/ 1397458 w 2980646"/>
                <a:gd name="connsiteY9" fmla="*/ 5886862 h 5897157"/>
                <a:gd name="connsiteX10" fmla="*/ 1392310 w 2980646"/>
                <a:gd name="connsiteY10" fmla="*/ 3675589 h 5897157"/>
                <a:gd name="connsiteX11" fmla="*/ 1197222 w 2980646"/>
                <a:gd name="connsiteY11" fmla="*/ 3642707 h 5897157"/>
                <a:gd name="connsiteX12" fmla="*/ 815067 w 2980646"/>
                <a:gd name="connsiteY12" fmla="*/ 3560957 h 5897157"/>
                <a:gd name="connsiteX13" fmla="*/ 651706 w 2980646"/>
                <a:gd name="connsiteY13" fmla="*/ 3381408 h 5897157"/>
                <a:gd name="connsiteX14" fmla="*/ 649901 w 2980646"/>
                <a:gd name="connsiteY14" fmla="*/ 3263688 h 5897157"/>
                <a:gd name="connsiteX15" fmla="*/ 542769 w 2980646"/>
                <a:gd name="connsiteY15" fmla="*/ 3133142 h 5897157"/>
                <a:gd name="connsiteX16" fmla="*/ 43035 w 2980646"/>
                <a:gd name="connsiteY16" fmla="*/ 2293115 h 5897157"/>
                <a:gd name="connsiteX17" fmla="*/ 618544 w 2980646"/>
                <a:gd name="connsiteY17" fmla="*/ 556391 h 5897157"/>
                <a:gd name="connsiteX18" fmla="*/ 1324131 w 2980646"/>
                <a:gd name="connsiteY18"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745659 w 2980646"/>
                <a:gd name="connsiteY7" fmla="*/ 3786382 h 5897157"/>
                <a:gd name="connsiteX8" fmla="*/ 1740511 w 2980646"/>
                <a:gd name="connsiteY8" fmla="*/ 5897157 h 5897157"/>
                <a:gd name="connsiteX9" fmla="*/ 1397458 w 2980646"/>
                <a:gd name="connsiteY9" fmla="*/ 5886862 h 5897157"/>
                <a:gd name="connsiteX10" fmla="*/ 1392310 w 2980646"/>
                <a:gd name="connsiteY10" fmla="*/ 3675589 h 5897157"/>
                <a:gd name="connsiteX11" fmla="*/ 1197222 w 2980646"/>
                <a:gd name="connsiteY11" fmla="*/ 3642707 h 5897157"/>
                <a:gd name="connsiteX12" fmla="*/ 815067 w 2980646"/>
                <a:gd name="connsiteY12" fmla="*/ 3560957 h 5897157"/>
                <a:gd name="connsiteX13" fmla="*/ 651706 w 2980646"/>
                <a:gd name="connsiteY13" fmla="*/ 3381408 h 5897157"/>
                <a:gd name="connsiteX14" fmla="*/ 542769 w 2980646"/>
                <a:gd name="connsiteY14" fmla="*/ 3133142 h 5897157"/>
                <a:gd name="connsiteX15" fmla="*/ 43035 w 2980646"/>
                <a:gd name="connsiteY15" fmla="*/ 2293115 h 5897157"/>
                <a:gd name="connsiteX16" fmla="*/ 618544 w 2980646"/>
                <a:gd name="connsiteY16" fmla="*/ 556391 h 5897157"/>
                <a:gd name="connsiteX17" fmla="*/ 1324131 w 2980646"/>
                <a:gd name="connsiteY17"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745659 w 2980646"/>
                <a:gd name="connsiteY7" fmla="*/ 3786382 h 5897157"/>
                <a:gd name="connsiteX8" fmla="*/ 1740511 w 2980646"/>
                <a:gd name="connsiteY8" fmla="*/ 5897157 h 5897157"/>
                <a:gd name="connsiteX9" fmla="*/ 1397458 w 2980646"/>
                <a:gd name="connsiteY9" fmla="*/ 5886862 h 5897157"/>
                <a:gd name="connsiteX10" fmla="*/ 1392310 w 2980646"/>
                <a:gd name="connsiteY10" fmla="*/ 3675589 h 5897157"/>
                <a:gd name="connsiteX11" fmla="*/ 1197222 w 2980646"/>
                <a:gd name="connsiteY11" fmla="*/ 3642707 h 5897157"/>
                <a:gd name="connsiteX12" fmla="*/ 815067 w 2980646"/>
                <a:gd name="connsiteY12" fmla="*/ 3560957 h 5897157"/>
                <a:gd name="connsiteX13" fmla="*/ 651706 w 2980646"/>
                <a:gd name="connsiteY13" fmla="*/ 3381408 h 5897157"/>
                <a:gd name="connsiteX14" fmla="*/ 542769 w 2980646"/>
                <a:gd name="connsiteY14" fmla="*/ 3133142 h 5897157"/>
                <a:gd name="connsiteX15" fmla="*/ 43035 w 2980646"/>
                <a:gd name="connsiteY15" fmla="*/ 2293115 h 5897157"/>
                <a:gd name="connsiteX16" fmla="*/ 618544 w 2980646"/>
                <a:gd name="connsiteY16" fmla="*/ 556391 h 5897157"/>
                <a:gd name="connsiteX17" fmla="*/ 1324131 w 2980646"/>
                <a:gd name="connsiteY17"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07447 h 5897157"/>
                <a:gd name="connsiteX7" fmla="*/ 1745659 w 2980646"/>
                <a:gd name="connsiteY7" fmla="*/ 3786382 h 5897157"/>
                <a:gd name="connsiteX8" fmla="*/ 1740511 w 2980646"/>
                <a:gd name="connsiteY8" fmla="*/ 5897157 h 5897157"/>
                <a:gd name="connsiteX9" fmla="*/ 1397458 w 2980646"/>
                <a:gd name="connsiteY9" fmla="*/ 5886862 h 5897157"/>
                <a:gd name="connsiteX10" fmla="*/ 1392310 w 2980646"/>
                <a:gd name="connsiteY10" fmla="*/ 3675589 h 5897157"/>
                <a:gd name="connsiteX11" fmla="*/ 1197222 w 2980646"/>
                <a:gd name="connsiteY11" fmla="*/ 3642707 h 5897157"/>
                <a:gd name="connsiteX12" fmla="*/ 815067 w 2980646"/>
                <a:gd name="connsiteY12" fmla="*/ 3560957 h 5897157"/>
                <a:gd name="connsiteX13" fmla="*/ 651706 w 2980646"/>
                <a:gd name="connsiteY13" fmla="*/ 3381408 h 5897157"/>
                <a:gd name="connsiteX14" fmla="*/ 542769 w 2980646"/>
                <a:gd name="connsiteY14" fmla="*/ 3160261 h 5897157"/>
                <a:gd name="connsiteX15" fmla="*/ 43035 w 2980646"/>
                <a:gd name="connsiteY15" fmla="*/ 2293115 h 5897157"/>
                <a:gd name="connsiteX16" fmla="*/ 618544 w 2980646"/>
                <a:gd name="connsiteY16" fmla="*/ 556391 h 5897157"/>
                <a:gd name="connsiteX17" fmla="*/ 1324131 w 2980646"/>
                <a:gd name="connsiteY17"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33074 h 5897157"/>
                <a:gd name="connsiteX7" fmla="*/ 1745659 w 2980646"/>
                <a:gd name="connsiteY7" fmla="*/ 3786382 h 5897157"/>
                <a:gd name="connsiteX8" fmla="*/ 1740511 w 2980646"/>
                <a:gd name="connsiteY8" fmla="*/ 5897157 h 5897157"/>
                <a:gd name="connsiteX9" fmla="*/ 1397458 w 2980646"/>
                <a:gd name="connsiteY9" fmla="*/ 5886862 h 5897157"/>
                <a:gd name="connsiteX10" fmla="*/ 1392310 w 2980646"/>
                <a:gd name="connsiteY10" fmla="*/ 3675589 h 5897157"/>
                <a:gd name="connsiteX11" fmla="*/ 1197222 w 2980646"/>
                <a:gd name="connsiteY11" fmla="*/ 3642707 h 5897157"/>
                <a:gd name="connsiteX12" fmla="*/ 815067 w 2980646"/>
                <a:gd name="connsiteY12" fmla="*/ 3560957 h 5897157"/>
                <a:gd name="connsiteX13" fmla="*/ 651706 w 2980646"/>
                <a:gd name="connsiteY13" fmla="*/ 3381408 h 5897157"/>
                <a:gd name="connsiteX14" fmla="*/ 542769 w 2980646"/>
                <a:gd name="connsiteY14" fmla="*/ 3160261 h 5897157"/>
                <a:gd name="connsiteX15" fmla="*/ 43035 w 2980646"/>
                <a:gd name="connsiteY15" fmla="*/ 2293115 h 5897157"/>
                <a:gd name="connsiteX16" fmla="*/ 618544 w 2980646"/>
                <a:gd name="connsiteY16" fmla="*/ 556391 h 5897157"/>
                <a:gd name="connsiteX17" fmla="*/ 1324131 w 2980646"/>
                <a:gd name="connsiteY17"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33074 h 5897157"/>
                <a:gd name="connsiteX7" fmla="*/ 1745659 w 2980646"/>
                <a:gd name="connsiteY7" fmla="*/ 3786382 h 5897157"/>
                <a:gd name="connsiteX8" fmla="*/ 1740511 w 2980646"/>
                <a:gd name="connsiteY8" fmla="*/ 5897157 h 5897157"/>
                <a:gd name="connsiteX9" fmla="*/ 1397458 w 2980646"/>
                <a:gd name="connsiteY9" fmla="*/ 5886862 h 5897157"/>
                <a:gd name="connsiteX10" fmla="*/ 1392310 w 2980646"/>
                <a:gd name="connsiteY10" fmla="*/ 3675589 h 5897157"/>
                <a:gd name="connsiteX11" fmla="*/ 1197222 w 2980646"/>
                <a:gd name="connsiteY11" fmla="*/ 3642707 h 5897157"/>
                <a:gd name="connsiteX12" fmla="*/ 815067 w 2980646"/>
                <a:gd name="connsiteY12" fmla="*/ 3560957 h 5897157"/>
                <a:gd name="connsiteX13" fmla="*/ 651706 w 2980646"/>
                <a:gd name="connsiteY13" fmla="*/ 3381408 h 5897157"/>
                <a:gd name="connsiteX14" fmla="*/ 542769 w 2980646"/>
                <a:gd name="connsiteY14" fmla="*/ 3160261 h 5897157"/>
                <a:gd name="connsiteX15" fmla="*/ 43035 w 2980646"/>
                <a:gd name="connsiteY15" fmla="*/ 2293115 h 5897157"/>
                <a:gd name="connsiteX16" fmla="*/ 618544 w 2980646"/>
                <a:gd name="connsiteY16" fmla="*/ 556391 h 5897157"/>
                <a:gd name="connsiteX17" fmla="*/ 1324131 w 2980646"/>
                <a:gd name="connsiteY17"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2236341 w 2980646"/>
                <a:gd name="connsiteY6" fmla="*/ 3833074 h 5897157"/>
                <a:gd name="connsiteX7" fmla="*/ 1745659 w 2980646"/>
                <a:gd name="connsiteY7" fmla="*/ 3786382 h 5897157"/>
                <a:gd name="connsiteX8" fmla="*/ 1740511 w 2980646"/>
                <a:gd name="connsiteY8" fmla="*/ 5897157 h 5897157"/>
                <a:gd name="connsiteX9" fmla="*/ 1397458 w 2980646"/>
                <a:gd name="connsiteY9" fmla="*/ 5886862 h 5897157"/>
                <a:gd name="connsiteX10" fmla="*/ 1392310 w 2980646"/>
                <a:gd name="connsiteY10" fmla="*/ 3675589 h 5897157"/>
                <a:gd name="connsiteX11" fmla="*/ 1197222 w 2980646"/>
                <a:gd name="connsiteY11" fmla="*/ 3642707 h 5897157"/>
                <a:gd name="connsiteX12" fmla="*/ 815067 w 2980646"/>
                <a:gd name="connsiteY12" fmla="*/ 3560957 h 5897157"/>
                <a:gd name="connsiteX13" fmla="*/ 651706 w 2980646"/>
                <a:gd name="connsiteY13" fmla="*/ 3381408 h 5897157"/>
                <a:gd name="connsiteX14" fmla="*/ 542769 w 2980646"/>
                <a:gd name="connsiteY14" fmla="*/ 3160261 h 5897157"/>
                <a:gd name="connsiteX15" fmla="*/ 43035 w 2980646"/>
                <a:gd name="connsiteY15" fmla="*/ 2293115 h 5897157"/>
                <a:gd name="connsiteX16" fmla="*/ 618544 w 2980646"/>
                <a:gd name="connsiteY16" fmla="*/ 556391 h 5897157"/>
                <a:gd name="connsiteX17" fmla="*/ 1324131 w 2980646"/>
                <a:gd name="connsiteY17"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1745659 w 2980646"/>
                <a:gd name="connsiteY6" fmla="*/ 3786382 h 5897157"/>
                <a:gd name="connsiteX7" fmla="*/ 1740511 w 2980646"/>
                <a:gd name="connsiteY7" fmla="*/ 5897157 h 5897157"/>
                <a:gd name="connsiteX8" fmla="*/ 1397458 w 2980646"/>
                <a:gd name="connsiteY8" fmla="*/ 5886862 h 5897157"/>
                <a:gd name="connsiteX9" fmla="*/ 1392310 w 2980646"/>
                <a:gd name="connsiteY9" fmla="*/ 3675589 h 5897157"/>
                <a:gd name="connsiteX10" fmla="*/ 1197222 w 2980646"/>
                <a:gd name="connsiteY10" fmla="*/ 3642707 h 5897157"/>
                <a:gd name="connsiteX11" fmla="*/ 815067 w 2980646"/>
                <a:gd name="connsiteY11" fmla="*/ 3560957 h 5897157"/>
                <a:gd name="connsiteX12" fmla="*/ 651706 w 2980646"/>
                <a:gd name="connsiteY12" fmla="*/ 3381408 h 5897157"/>
                <a:gd name="connsiteX13" fmla="*/ 542769 w 2980646"/>
                <a:gd name="connsiteY13" fmla="*/ 3160261 h 5897157"/>
                <a:gd name="connsiteX14" fmla="*/ 43035 w 2980646"/>
                <a:gd name="connsiteY14" fmla="*/ 2293115 h 5897157"/>
                <a:gd name="connsiteX15" fmla="*/ 618544 w 2980646"/>
                <a:gd name="connsiteY15" fmla="*/ 556391 h 5897157"/>
                <a:gd name="connsiteX16" fmla="*/ 1324131 w 2980646"/>
                <a:gd name="connsiteY16"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39 h 5897157"/>
                <a:gd name="connsiteX6" fmla="*/ 1745659 w 2980646"/>
                <a:gd name="connsiteY6" fmla="*/ 3786382 h 5897157"/>
                <a:gd name="connsiteX7" fmla="*/ 1740511 w 2980646"/>
                <a:gd name="connsiteY7" fmla="*/ 5897157 h 5897157"/>
                <a:gd name="connsiteX8" fmla="*/ 1397458 w 2980646"/>
                <a:gd name="connsiteY8" fmla="*/ 5886862 h 5897157"/>
                <a:gd name="connsiteX9" fmla="*/ 1392310 w 2980646"/>
                <a:gd name="connsiteY9" fmla="*/ 3675589 h 5897157"/>
                <a:gd name="connsiteX10" fmla="*/ 1197222 w 2980646"/>
                <a:gd name="connsiteY10" fmla="*/ 3642707 h 5897157"/>
                <a:gd name="connsiteX11" fmla="*/ 815067 w 2980646"/>
                <a:gd name="connsiteY11" fmla="*/ 3560957 h 5897157"/>
                <a:gd name="connsiteX12" fmla="*/ 651706 w 2980646"/>
                <a:gd name="connsiteY12" fmla="*/ 3381408 h 5897157"/>
                <a:gd name="connsiteX13" fmla="*/ 542769 w 2980646"/>
                <a:gd name="connsiteY13" fmla="*/ 3160261 h 5897157"/>
                <a:gd name="connsiteX14" fmla="*/ 43035 w 2980646"/>
                <a:gd name="connsiteY14" fmla="*/ 2293115 h 5897157"/>
                <a:gd name="connsiteX15" fmla="*/ 618544 w 2980646"/>
                <a:gd name="connsiteY15" fmla="*/ 556391 h 5897157"/>
                <a:gd name="connsiteX16" fmla="*/ 1324131 w 2980646"/>
                <a:gd name="connsiteY16"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40 h 5897157"/>
                <a:gd name="connsiteX6" fmla="*/ 1745659 w 2980646"/>
                <a:gd name="connsiteY6" fmla="*/ 3786382 h 5897157"/>
                <a:gd name="connsiteX7" fmla="*/ 1740511 w 2980646"/>
                <a:gd name="connsiteY7" fmla="*/ 5897157 h 5897157"/>
                <a:gd name="connsiteX8" fmla="*/ 1397458 w 2980646"/>
                <a:gd name="connsiteY8" fmla="*/ 5886862 h 5897157"/>
                <a:gd name="connsiteX9" fmla="*/ 1392310 w 2980646"/>
                <a:gd name="connsiteY9" fmla="*/ 3675589 h 5897157"/>
                <a:gd name="connsiteX10" fmla="*/ 1197222 w 2980646"/>
                <a:gd name="connsiteY10" fmla="*/ 3642707 h 5897157"/>
                <a:gd name="connsiteX11" fmla="*/ 815067 w 2980646"/>
                <a:gd name="connsiteY11" fmla="*/ 3560957 h 5897157"/>
                <a:gd name="connsiteX12" fmla="*/ 651706 w 2980646"/>
                <a:gd name="connsiteY12" fmla="*/ 3381408 h 5897157"/>
                <a:gd name="connsiteX13" fmla="*/ 542769 w 2980646"/>
                <a:gd name="connsiteY13" fmla="*/ 3160261 h 5897157"/>
                <a:gd name="connsiteX14" fmla="*/ 43035 w 2980646"/>
                <a:gd name="connsiteY14" fmla="*/ 2293115 h 5897157"/>
                <a:gd name="connsiteX15" fmla="*/ 618544 w 2980646"/>
                <a:gd name="connsiteY15" fmla="*/ 556391 h 5897157"/>
                <a:gd name="connsiteX16" fmla="*/ 1324131 w 2980646"/>
                <a:gd name="connsiteY16"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40 h 5897157"/>
                <a:gd name="connsiteX6" fmla="*/ 1745659 w 2980646"/>
                <a:gd name="connsiteY6" fmla="*/ 3786382 h 5897157"/>
                <a:gd name="connsiteX7" fmla="*/ 1740511 w 2980646"/>
                <a:gd name="connsiteY7" fmla="*/ 5897157 h 5897157"/>
                <a:gd name="connsiteX8" fmla="*/ 1397458 w 2980646"/>
                <a:gd name="connsiteY8" fmla="*/ 5886862 h 5897157"/>
                <a:gd name="connsiteX9" fmla="*/ 1392310 w 2980646"/>
                <a:gd name="connsiteY9" fmla="*/ 3675589 h 5897157"/>
                <a:gd name="connsiteX10" fmla="*/ 1197222 w 2980646"/>
                <a:gd name="connsiteY10" fmla="*/ 3642707 h 5897157"/>
                <a:gd name="connsiteX11" fmla="*/ 815067 w 2980646"/>
                <a:gd name="connsiteY11" fmla="*/ 3560957 h 5897157"/>
                <a:gd name="connsiteX12" fmla="*/ 651706 w 2980646"/>
                <a:gd name="connsiteY12" fmla="*/ 3381408 h 5897157"/>
                <a:gd name="connsiteX13" fmla="*/ 542769 w 2980646"/>
                <a:gd name="connsiteY13" fmla="*/ 3160261 h 5897157"/>
                <a:gd name="connsiteX14" fmla="*/ 43035 w 2980646"/>
                <a:gd name="connsiteY14" fmla="*/ 2293115 h 5897157"/>
                <a:gd name="connsiteX15" fmla="*/ 618544 w 2980646"/>
                <a:gd name="connsiteY15" fmla="*/ 556391 h 5897157"/>
                <a:gd name="connsiteX16" fmla="*/ 1324131 w 2980646"/>
                <a:gd name="connsiteY16"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40 h 5897157"/>
                <a:gd name="connsiteX6" fmla="*/ 1745659 w 2980646"/>
                <a:gd name="connsiteY6" fmla="*/ 3786382 h 5897157"/>
                <a:gd name="connsiteX7" fmla="*/ 1740511 w 2980646"/>
                <a:gd name="connsiteY7" fmla="*/ 5897157 h 5897157"/>
                <a:gd name="connsiteX8" fmla="*/ 1397458 w 2980646"/>
                <a:gd name="connsiteY8" fmla="*/ 5886862 h 5897157"/>
                <a:gd name="connsiteX9" fmla="*/ 1392310 w 2980646"/>
                <a:gd name="connsiteY9" fmla="*/ 3675589 h 5897157"/>
                <a:gd name="connsiteX10" fmla="*/ 1197222 w 2980646"/>
                <a:gd name="connsiteY10" fmla="*/ 3642707 h 5897157"/>
                <a:gd name="connsiteX11" fmla="*/ 815067 w 2980646"/>
                <a:gd name="connsiteY11" fmla="*/ 3560957 h 5897157"/>
                <a:gd name="connsiteX12" fmla="*/ 542769 w 2980646"/>
                <a:gd name="connsiteY12" fmla="*/ 3160261 h 5897157"/>
                <a:gd name="connsiteX13" fmla="*/ 43035 w 2980646"/>
                <a:gd name="connsiteY13" fmla="*/ 2293115 h 5897157"/>
                <a:gd name="connsiteX14" fmla="*/ 618544 w 2980646"/>
                <a:gd name="connsiteY14" fmla="*/ 556391 h 5897157"/>
                <a:gd name="connsiteX15" fmla="*/ 1324131 w 2980646"/>
                <a:gd name="connsiteY15" fmla="*/ 2587 h 5897157"/>
                <a:gd name="connsiteX0" fmla="*/ 1324131 w 2980646"/>
                <a:gd name="connsiteY0" fmla="*/ 2587 h 5897157"/>
                <a:gd name="connsiteX1" fmla="*/ 1643991 w 2980646"/>
                <a:gd name="connsiteY1" fmla="*/ 41407 h 5897157"/>
                <a:gd name="connsiteX2" fmla="*/ 2424255 w 2980646"/>
                <a:gd name="connsiteY2" fmla="*/ 299967 h 5897157"/>
                <a:gd name="connsiteX3" fmla="*/ 2939239 w 2980646"/>
                <a:gd name="connsiteY3" fmla="*/ 1325414 h 5897157"/>
                <a:gd name="connsiteX4" fmla="*/ 2523593 w 2980646"/>
                <a:gd name="connsiteY4" fmla="*/ 2579719 h 5897157"/>
                <a:gd name="connsiteX5" fmla="*/ 2523593 w 2980646"/>
                <a:gd name="connsiteY5" fmla="*/ 3480440 h 5897157"/>
                <a:gd name="connsiteX6" fmla="*/ 1745659 w 2980646"/>
                <a:gd name="connsiteY6" fmla="*/ 3786382 h 5897157"/>
                <a:gd name="connsiteX7" fmla="*/ 1740511 w 2980646"/>
                <a:gd name="connsiteY7" fmla="*/ 5897157 h 5897157"/>
                <a:gd name="connsiteX8" fmla="*/ 1397458 w 2980646"/>
                <a:gd name="connsiteY8" fmla="*/ 5886862 h 5897157"/>
                <a:gd name="connsiteX9" fmla="*/ 1392310 w 2980646"/>
                <a:gd name="connsiteY9" fmla="*/ 3675589 h 5897157"/>
                <a:gd name="connsiteX10" fmla="*/ 1197222 w 2980646"/>
                <a:gd name="connsiteY10" fmla="*/ 3642707 h 5897157"/>
                <a:gd name="connsiteX11" fmla="*/ 542769 w 2980646"/>
                <a:gd name="connsiteY11" fmla="*/ 3160261 h 5897157"/>
                <a:gd name="connsiteX12" fmla="*/ 43035 w 2980646"/>
                <a:gd name="connsiteY12" fmla="*/ 2293115 h 5897157"/>
                <a:gd name="connsiteX13" fmla="*/ 618544 w 2980646"/>
                <a:gd name="connsiteY13" fmla="*/ 556391 h 5897157"/>
                <a:gd name="connsiteX14" fmla="*/ 1324131 w 2980646"/>
                <a:gd name="connsiteY14" fmla="*/ 2587 h 5897157"/>
                <a:gd name="connsiteX0" fmla="*/ 1336708 w 2993223"/>
                <a:gd name="connsiteY0" fmla="*/ 2587 h 5897157"/>
                <a:gd name="connsiteX1" fmla="*/ 1656568 w 2993223"/>
                <a:gd name="connsiteY1" fmla="*/ 41407 h 5897157"/>
                <a:gd name="connsiteX2" fmla="*/ 2436832 w 2993223"/>
                <a:gd name="connsiteY2" fmla="*/ 299967 h 5897157"/>
                <a:gd name="connsiteX3" fmla="*/ 2951816 w 2993223"/>
                <a:gd name="connsiteY3" fmla="*/ 1325414 h 5897157"/>
                <a:gd name="connsiteX4" fmla="*/ 2536170 w 2993223"/>
                <a:gd name="connsiteY4" fmla="*/ 2579719 h 5897157"/>
                <a:gd name="connsiteX5" fmla="*/ 2536170 w 2993223"/>
                <a:gd name="connsiteY5" fmla="*/ 3480440 h 5897157"/>
                <a:gd name="connsiteX6" fmla="*/ 1758236 w 2993223"/>
                <a:gd name="connsiteY6" fmla="*/ 3786382 h 5897157"/>
                <a:gd name="connsiteX7" fmla="*/ 1753088 w 2993223"/>
                <a:gd name="connsiteY7" fmla="*/ 5897157 h 5897157"/>
                <a:gd name="connsiteX8" fmla="*/ 1410035 w 2993223"/>
                <a:gd name="connsiteY8" fmla="*/ 5886862 h 5897157"/>
                <a:gd name="connsiteX9" fmla="*/ 1404887 w 2993223"/>
                <a:gd name="connsiteY9" fmla="*/ 3675589 h 5897157"/>
                <a:gd name="connsiteX10" fmla="*/ 1209799 w 2993223"/>
                <a:gd name="connsiteY10" fmla="*/ 3642707 h 5897157"/>
                <a:gd name="connsiteX11" fmla="*/ 555346 w 2993223"/>
                <a:gd name="connsiteY11" fmla="*/ 3160261 h 5897157"/>
                <a:gd name="connsiteX12" fmla="*/ 55612 w 2993223"/>
                <a:gd name="connsiteY12" fmla="*/ 2293115 h 5897157"/>
                <a:gd name="connsiteX13" fmla="*/ 631121 w 2993223"/>
                <a:gd name="connsiteY13" fmla="*/ 556391 h 5897157"/>
                <a:gd name="connsiteX14" fmla="*/ 1336708 w 2993223"/>
                <a:gd name="connsiteY14" fmla="*/ 2587 h 5897157"/>
                <a:gd name="connsiteX0" fmla="*/ 1336708 w 2993223"/>
                <a:gd name="connsiteY0" fmla="*/ 2587 h 5886862"/>
                <a:gd name="connsiteX1" fmla="*/ 1656568 w 2993223"/>
                <a:gd name="connsiteY1" fmla="*/ 41407 h 5886862"/>
                <a:gd name="connsiteX2" fmla="*/ 2436832 w 2993223"/>
                <a:gd name="connsiteY2" fmla="*/ 299967 h 5886862"/>
                <a:gd name="connsiteX3" fmla="*/ 2951816 w 2993223"/>
                <a:gd name="connsiteY3" fmla="*/ 1325414 h 5886862"/>
                <a:gd name="connsiteX4" fmla="*/ 2536170 w 2993223"/>
                <a:gd name="connsiteY4" fmla="*/ 2579719 h 5886862"/>
                <a:gd name="connsiteX5" fmla="*/ 2536170 w 2993223"/>
                <a:gd name="connsiteY5" fmla="*/ 3480440 h 5886862"/>
                <a:gd name="connsiteX6" fmla="*/ 1758236 w 2993223"/>
                <a:gd name="connsiteY6" fmla="*/ 3786382 h 5886862"/>
                <a:gd name="connsiteX7" fmla="*/ 1753088 w 2993223"/>
                <a:gd name="connsiteY7" fmla="*/ 5280175 h 5886862"/>
                <a:gd name="connsiteX8" fmla="*/ 1410035 w 2993223"/>
                <a:gd name="connsiteY8" fmla="*/ 5886862 h 5886862"/>
                <a:gd name="connsiteX9" fmla="*/ 1404887 w 2993223"/>
                <a:gd name="connsiteY9" fmla="*/ 3675589 h 5886862"/>
                <a:gd name="connsiteX10" fmla="*/ 1209799 w 2993223"/>
                <a:gd name="connsiteY10" fmla="*/ 3642707 h 5886862"/>
                <a:gd name="connsiteX11" fmla="*/ 555346 w 2993223"/>
                <a:gd name="connsiteY11" fmla="*/ 3160261 h 5886862"/>
                <a:gd name="connsiteX12" fmla="*/ 55612 w 2993223"/>
                <a:gd name="connsiteY12" fmla="*/ 2293115 h 5886862"/>
                <a:gd name="connsiteX13" fmla="*/ 631121 w 2993223"/>
                <a:gd name="connsiteY13" fmla="*/ 556391 h 5886862"/>
                <a:gd name="connsiteX14" fmla="*/ 1336708 w 2993223"/>
                <a:gd name="connsiteY14" fmla="*/ 2587 h 5886862"/>
                <a:gd name="connsiteX0" fmla="*/ 1336708 w 2993223"/>
                <a:gd name="connsiteY0" fmla="*/ 2587 h 5296891"/>
                <a:gd name="connsiteX1" fmla="*/ 1656568 w 2993223"/>
                <a:gd name="connsiteY1" fmla="*/ 41407 h 5296891"/>
                <a:gd name="connsiteX2" fmla="*/ 2436832 w 2993223"/>
                <a:gd name="connsiteY2" fmla="*/ 299967 h 5296891"/>
                <a:gd name="connsiteX3" fmla="*/ 2951816 w 2993223"/>
                <a:gd name="connsiteY3" fmla="*/ 1325414 h 5296891"/>
                <a:gd name="connsiteX4" fmla="*/ 2536170 w 2993223"/>
                <a:gd name="connsiteY4" fmla="*/ 2579719 h 5296891"/>
                <a:gd name="connsiteX5" fmla="*/ 2536170 w 2993223"/>
                <a:gd name="connsiteY5" fmla="*/ 3480440 h 5296891"/>
                <a:gd name="connsiteX6" fmla="*/ 1758236 w 2993223"/>
                <a:gd name="connsiteY6" fmla="*/ 3786382 h 5296891"/>
                <a:gd name="connsiteX7" fmla="*/ 1753088 w 2993223"/>
                <a:gd name="connsiteY7" fmla="*/ 5280175 h 5296891"/>
                <a:gd name="connsiteX8" fmla="*/ 1404539 w 2993223"/>
                <a:gd name="connsiteY8" fmla="*/ 5296891 h 5296891"/>
                <a:gd name="connsiteX9" fmla="*/ 1404887 w 2993223"/>
                <a:gd name="connsiteY9" fmla="*/ 3675589 h 5296891"/>
                <a:gd name="connsiteX10" fmla="*/ 1209799 w 2993223"/>
                <a:gd name="connsiteY10" fmla="*/ 3642707 h 5296891"/>
                <a:gd name="connsiteX11" fmla="*/ 555346 w 2993223"/>
                <a:gd name="connsiteY11" fmla="*/ 3160261 h 5296891"/>
                <a:gd name="connsiteX12" fmla="*/ 55612 w 2993223"/>
                <a:gd name="connsiteY12" fmla="*/ 2293115 h 5296891"/>
                <a:gd name="connsiteX13" fmla="*/ 631121 w 2993223"/>
                <a:gd name="connsiteY13" fmla="*/ 556391 h 5296891"/>
                <a:gd name="connsiteX14" fmla="*/ 1336708 w 2993223"/>
                <a:gd name="connsiteY14" fmla="*/ 2587 h 5296891"/>
                <a:gd name="connsiteX0" fmla="*/ 1336708 w 2993223"/>
                <a:gd name="connsiteY0" fmla="*/ 2587 h 5296891"/>
                <a:gd name="connsiteX1" fmla="*/ 1656568 w 2993223"/>
                <a:gd name="connsiteY1" fmla="*/ 41407 h 5296891"/>
                <a:gd name="connsiteX2" fmla="*/ 2436832 w 2993223"/>
                <a:gd name="connsiteY2" fmla="*/ 299967 h 5296891"/>
                <a:gd name="connsiteX3" fmla="*/ 2951816 w 2993223"/>
                <a:gd name="connsiteY3" fmla="*/ 1325414 h 5296891"/>
                <a:gd name="connsiteX4" fmla="*/ 2536170 w 2993223"/>
                <a:gd name="connsiteY4" fmla="*/ 2579719 h 5296891"/>
                <a:gd name="connsiteX5" fmla="*/ 2536170 w 2993223"/>
                <a:gd name="connsiteY5" fmla="*/ 3480440 h 5296891"/>
                <a:gd name="connsiteX6" fmla="*/ 1758236 w 2993223"/>
                <a:gd name="connsiteY6" fmla="*/ 3786382 h 5296891"/>
                <a:gd name="connsiteX7" fmla="*/ 1753088 w 2993223"/>
                <a:gd name="connsiteY7" fmla="*/ 5280175 h 5296891"/>
                <a:gd name="connsiteX8" fmla="*/ 1412369 w 2993223"/>
                <a:gd name="connsiteY8" fmla="*/ 5283247 h 5296891"/>
                <a:gd name="connsiteX9" fmla="*/ 1404539 w 2993223"/>
                <a:gd name="connsiteY9" fmla="*/ 5296891 h 5296891"/>
                <a:gd name="connsiteX10" fmla="*/ 1404887 w 2993223"/>
                <a:gd name="connsiteY10" fmla="*/ 3675589 h 5296891"/>
                <a:gd name="connsiteX11" fmla="*/ 1209799 w 2993223"/>
                <a:gd name="connsiteY11" fmla="*/ 3642707 h 5296891"/>
                <a:gd name="connsiteX12" fmla="*/ 555346 w 2993223"/>
                <a:gd name="connsiteY12" fmla="*/ 3160261 h 5296891"/>
                <a:gd name="connsiteX13" fmla="*/ 55612 w 2993223"/>
                <a:gd name="connsiteY13" fmla="*/ 2293115 h 5296891"/>
                <a:gd name="connsiteX14" fmla="*/ 631121 w 2993223"/>
                <a:gd name="connsiteY14" fmla="*/ 556391 h 5296891"/>
                <a:gd name="connsiteX15" fmla="*/ 1336708 w 2993223"/>
                <a:gd name="connsiteY15" fmla="*/ 2587 h 5296891"/>
                <a:gd name="connsiteX0" fmla="*/ 1336708 w 2993223"/>
                <a:gd name="connsiteY0" fmla="*/ 2587 h 5296891"/>
                <a:gd name="connsiteX1" fmla="*/ 1656568 w 2993223"/>
                <a:gd name="connsiteY1" fmla="*/ 41407 h 5296891"/>
                <a:gd name="connsiteX2" fmla="*/ 2436832 w 2993223"/>
                <a:gd name="connsiteY2" fmla="*/ 299967 h 5296891"/>
                <a:gd name="connsiteX3" fmla="*/ 2951816 w 2993223"/>
                <a:gd name="connsiteY3" fmla="*/ 1325414 h 5296891"/>
                <a:gd name="connsiteX4" fmla="*/ 2570187 w 2993223"/>
                <a:gd name="connsiteY4" fmla="*/ 2496525 h 5296891"/>
                <a:gd name="connsiteX5" fmla="*/ 2536170 w 2993223"/>
                <a:gd name="connsiteY5" fmla="*/ 3480440 h 5296891"/>
                <a:gd name="connsiteX6" fmla="*/ 1758236 w 2993223"/>
                <a:gd name="connsiteY6" fmla="*/ 3786382 h 5296891"/>
                <a:gd name="connsiteX7" fmla="*/ 1753088 w 2993223"/>
                <a:gd name="connsiteY7" fmla="*/ 5280175 h 5296891"/>
                <a:gd name="connsiteX8" fmla="*/ 1412369 w 2993223"/>
                <a:gd name="connsiteY8" fmla="*/ 5283247 h 5296891"/>
                <a:gd name="connsiteX9" fmla="*/ 1404539 w 2993223"/>
                <a:gd name="connsiteY9" fmla="*/ 5296891 h 5296891"/>
                <a:gd name="connsiteX10" fmla="*/ 1404887 w 2993223"/>
                <a:gd name="connsiteY10" fmla="*/ 3675589 h 5296891"/>
                <a:gd name="connsiteX11" fmla="*/ 1209799 w 2993223"/>
                <a:gd name="connsiteY11" fmla="*/ 3642707 h 5296891"/>
                <a:gd name="connsiteX12" fmla="*/ 555346 w 2993223"/>
                <a:gd name="connsiteY12" fmla="*/ 3160261 h 5296891"/>
                <a:gd name="connsiteX13" fmla="*/ 55612 w 2993223"/>
                <a:gd name="connsiteY13" fmla="*/ 2293115 h 5296891"/>
                <a:gd name="connsiteX14" fmla="*/ 631121 w 2993223"/>
                <a:gd name="connsiteY14" fmla="*/ 556391 h 5296891"/>
                <a:gd name="connsiteX15" fmla="*/ 1336708 w 2993223"/>
                <a:gd name="connsiteY15" fmla="*/ 2587 h 5296891"/>
                <a:gd name="connsiteX0" fmla="*/ 1336708 w 2993223"/>
                <a:gd name="connsiteY0" fmla="*/ 2587 h 5296891"/>
                <a:gd name="connsiteX1" fmla="*/ 1656568 w 2993223"/>
                <a:gd name="connsiteY1" fmla="*/ 41407 h 5296891"/>
                <a:gd name="connsiteX2" fmla="*/ 2436832 w 2993223"/>
                <a:gd name="connsiteY2" fmla="*/ 299967 h 5296891"/>
                <a:gd name="connsiteX3" fmla="*/ 2951816 w 2993223"/>
                <a:gd name="connsiteY3" fmla="*/ 1325414 h 5296891"/>
                <a:gd name="connsiteX4" fmla="*/ 2560910 w 2993223"/>
                <a:gd name="connsiteY4" fmla="*/ 2496525 h 5296891"/>
                <a:gd name="connsiteX5" fmla="*/ 2536170 w 2993223"/>
                <a:gd name="connsiteY5" fmla="*/ 3480440 h 5296891"/>
                <a:gd name="connsiteX6" fmla="*/ 1758236 w 2993223"/>
                <a:gd name="connsiteY6" fmla="*/ 3786382 h 5296891"/>
                <a:gd name="connsiteX7" fmla="*/ 1753088 w 2993223"/>
                <a:gd name="connsiteY7" fmla="*/ 5280175 h 5296891"/>
                <a:gd name="connsiteX8" fmla="*/ 1412369 w 2993223"/>
                <a:gd name="connsiteY8" fmla="*/ 5283247 h 5296891"/>
                <a:gd name="connsiteX9" fmla="*/ 1404539 w 2993223"/>
                <a:gd name="connsiteY9" fmla="*/ 5296891 h 5296891"/>
                <a:gd name="connsiteX10" fmla="*/ 1404887 w 2993223"/>
                <a:gd name="connsiteY10" fmla="*/ 3675589 h 5296891"/>
                <a:gd name="connsiteX11" fmla="*/ 1209799 w 2993223"/>
                <a:gd name="connsiteY11" fmla="*/ 3642707 h 5296891"/>
                <a:gd name="connsiteX12" fmla="*/ 555346 w 2993223"/>
                <a:gd name="connsiteY12" fmla="*/ 3160261 h 5296891"/>
                <a:gd name="connsiteX13" fmla="*/ 55612 w 2993223"/>
                <a:gd name="connsiteY13" fmla="*/ 2293115 h 5296891"/>
                <a:gd name="connsiteX14" fmla="*/ 631121 w 2993223"/>
                <a:gd name="connsiteY14" fmla="*/ 556391 h 5296891"/>
                <a:gd name="connsiteX15" fmla="*/ 1336708 w 2993223"/>
                <a:gd name="connsiteY15" fmla="*/ 2587 h 529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3223" h="5296891">
                  <a:moveTo>
                    <a:pt x="1336708" y="2587"/>
                  </a:moveTo>
                  <a:cubicBezTo>
                    <a:pt x="1441770" y="-5853"/>
                    <a:pt x="1550223" y="6167"/>
                    <a:pt x="1656568" y="41407"/>
                  </a:cubicBezTo>
                  <a:lnTo>
                    <a:pt x="2436832" y="299967"/>
                  </a:lnTo>
                  <a:cubicBezTo>
                    <a:pt x="2862210" y="440928"/>
                    <a:pt x="3092777" y="900035"/>
                    <a:pt x="2951816" y="1325414"/>
                  </a:cubicBezTo>
                  <a:lnTo>
                    <a:pt x="2560910" y="2496525"/>
                  </a:lnTo>
                  <a:lnTo>
                    <a:pt x="2536170" y="3480440"/>
                  </a:lnTo>
                  <a:cubicBezTo>
                    <a:pt x="2520028" y="3632433"/>
                    <a:pt x="2280890" y="3928152"/>
                    <a:pt x="1758236" y="3786382"/>
                  </a:cubicBezTo>
                  <a:lnTo>
                    <a:pt x="1753088" y="5280175"/>
                  </a:lnTo>
                  <a:cubicBezTo>
                    <a:pt x="1641805" y="5285464"/>
                    <a:pt x="1523652" y="5277958"/>
                    <a:pt x="1412369" y="5283247"/>
                  </a:cubicBezTo>
                  <a:lnTo>
                    <a:pt x="1404539" y="5296891"/>
                  </a:lnTo>
                  <a:lnTo>
                    <a:pt x="1404887" y="3675589"/>
                  </a:lnTo>
                  <a:lnTo>
                    <a:pt x="1209799" y="3642707"/>
                  </a:lnTo>
                  <a:cubicBezTo>
                    <a:pt x="1068209" y="3556819"/>
                    <a:pt x="747710" y="3385193"/>
                    <a:pt x="555346" y="3160261"/>
                  </a:cubicBezTo>
                  <a:cubicBezTo>
                    <a:pt x="27775" y="2828290"/>
                    <a:pt x="-85348" y="2718494"/>
                    <a:pt x="55612" y="2293115"/>
                  </a:cubicBezTo>
                  <a:lnTo>
                    <a:pt x="631121" y="556391"/>
                  </a:lnTo>
                  <a:cubicBezTo>
                    <a:pt x="736841" y="237357"/>
                    <a:pt x="1021519" y="27905"/>
                    <a:pt x="1336708" y="2587"/>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grpSp>
          <p:nvGrpSpPr>
            <p:cNvPr id="102" name="Group 101">
              <a:extLst>
                <a:ext uri="{FF2B5EF4-FFF2-40B4-BE49-F238E27FC236}">
                  <a16:creationId xmlns:a16="http://schemas.microsoft.com/office/drawing/2014/main" id="{694465A3-2A2C-45C3-BBDA-0BA4C6F1EB72}"/>
                </a:ext>
              </a:extLst>
            </p:cNvPr>
            <p:cNvGrpSpPr/>
            <p:nvPr userDrawn="1"/>
          </p:nvGrpSpPr>
          <p:grpSpPr>
            <a:xfrm>
              <a:off x="6423564" y="2650779"/>
              <a:ext cx="2884836" cy="5121621"/>
              <a:chOff x="9996003" y="4260289"/>
              <a:chExt cx="3118154" cy="5514674"/>
            </a:xfrm>
          </p:grpSpPr>
          <p:sp>
            <p:nvSpPr>
              <p:cNvPr id="103" name="Freeform: Shape 102">
                <a:extLst>
                  <a:ext uri="{FF2B5EF4-FFF2-40B4-BE49-F238E27FC236}">
                    <a16:creationId xmlns:a16="http://schemas.microsoft.com/office/drawing/2014/main" id="{4ABEC690-9715-45AC-8272-E81D1D234D29}"/>
                  </a:ext>
                </a:extLst>
              </p:cNvPr>
              <p:cNvSpPr/>
              <p:nvPr userDrawn="1"/>
            </p:nvSpPr>
            <p:spPr>
              <a:xfrm flipH="1">
                <a:off x="10017671" y="4334966"/>
                <a:ext cx="3055412" cy="5439997"/>
              </a:xfrm>
              <a:custGeom>
                <a:avLst/>
                <a:gdLst>
                  <a:gd name="connsiteX0" fmla="*/ 1524861 w 3135562"/>
                  <a:gd name="connsiteY0" fmla="*/ 75 h 4792899"/>
                  <a:gd name="connsiteX1" fmla="*/ 1430023 w 3135562"/>
                  <a:gd name="connsiteY1" fmla="*/ 7045 h 4792899"/>
                  <a:gd name="connsiteX2" fmla="*/ 716818 w 3135562"/>
                  <a:gd name="connsiteY2" fmla="*/ 265101 h 4792899"/>
                  <a:gd name="connsiteX3" fmla="*/ 6458 w 3135562"/>
                  <a:gd name="connsiteY3" fmla="*/ 967075 h 4792899"/>
                  <a:gd name="connsiteX4" fmla="*/ 517897 w 3135562"/>
                  <a:gd name="connsiteY4" fmla="*/ 2545941 h 4792899"/>
                  <a:gd name="connsiteX5" fmla="*/ 559413 w 3135562"/>
                  <a:gd name="connsiteY5" fmla="*/ 3736164 h 4792899"/>
                  <a:gd name="connsiteX6" fmla="*/ 701999 w 3135562"/>
                  <a:gd name="connsiteY6" fmla="*/ 3941468 h 4792899"/>
                  <a:gd name="connsiteX7" fmla="*/ 827520 w 3135562"/>
                  <a:gd name="connsiteY7" fmla="*/ 4000057 h 4792899"/>
                  <a:gd name="connsiteX8" fmla="*/ 943438 w 3135562"/>
                  <a:gd name="connsiteY8" fmla="*/ 4025676 h 4792899"/>
                  <a:gd name="connsiteX9" fmla="*/ 1066183 w 3135562"/>
                  <a:gd name="connsiteY9" fmla="*/ 4018221 h 4792899"/>
                  <a:gd name="connsiteX10" fmla="*/ 1371399 w 3135562"/>
                  <a:gd name="connsiteY10" fmla="*/ 4000954 h 4792899"/>
                  <a:gd name="connsiteX11" fmla="*/ 1402808 w 3135562"/>
                  <a:gd name="connsiteY11" fmla="*/ 3997872 h 4792899"/>
                  <a:gd name="connsiteX12" fmla="*/ 1404567 w 3135562"/>
                  <a:gd name="connsiteY12" fmla="*/ 4792899 h 4792899"/>
                  <a:gd name="connsiteX13" fmla="*/ 1868469 w 3135562"/>
                  <a:gd name="connsiteY13" fmla="*/ 4792899 h 4792899"/>
                  <a:gd name="connsiteX14" fmla="*/ 1860691 w 3135562"/>
                  <a:gd name="connsiteY14" fmla="*/ 3862161 h 4792899"/>
                  <a:gd name="connsiteX15" fmla="*/ 1941468 w 3135562"/>
                  <a:gd name="connsiteY15" fmla="*/ 3840894 h 4792899"/>
                  <a:gd name="connsiteX16" fmla="*/ 2253745 w 3135562"/>
                  <a:gd name="connsiteY16" fmla="*/ 3769170 h 4792899"/>
                  <a:gd name="connsiteX17" fmla="*/ 2525111 w 3135562"/>
                  <a:gd name="connsiteY17" fmla="*/ 3407992 h 4792899"/>
                  <a:gd name="connsiteX18" fmla="*/ 2580965 w 3135562"/>
                  <a:gd name="connsiteY18" fmla="*/ 3347465 h 4792899"/>
                  <a:gd name="connsiteX19" fmla="*/ 2746549 w 3135562"/>
                  <a:gd name="connsiteY19" fmla="*/ 3254687 h 4792899"/>
                  <a:gd name="connsiteX20" fmla="*/ 3121594 w 3135562"/>
                  <a:gd name="connsiteY20" fmla="*/ 2598707 h 4792899"/>
                  <a:gd name="connsiteX21" fmla="*/ 2357348 w 3135562"/>
                  <a:gd name="connsiteY21" fmla="*/ 326995 h 4792899"/>
                  <a:gd name="connsiteX22" fmla="*/ 1967389 w 3135562"/>
                  <a:gd name="connsiteY22" fmla="*/ 20934 h 4792899"/>
                  <a:gd name="connsiteX23" fmla="*/ 1718969 w 3135562"/>
                  <a:gd name="connsiteY23" fmla="*/ 3513 h 4792899"/>
                  <a:gd name="connsiteX24" fmla="*/ 1524861 w 3135562"/>
                  <a:gd name="connsiteY24" fmla="*/ 75 h 4792899"/>
                  <a:gd name="connsiteX25" fmla="*/ 2407698 w 3135562"/>
                  <a:gd name="connsiteY25" fmla="*/ 3503414 h 4792899"/>
                  <a:gd name="connsiteX26" fmla="*/ 2090109 w 3135562"/>
                  <a:gd name="connsiteY26" fmla="*/ 3728821 h 4792899"/>
                  <a:gd name="connsiteX27" fmla="*/ 910145 w 3135562"/>
                  <a:gd name="connsiteY27" fmla="*/ 3705375 h 4792899"/>
                  <a:gd name="connsiteX28" fmla="*/ 1105098 w 3135562"/>
                  <a:gd name="connsiteY28" fmla="*/ 3739746 h 4792899"/>
                  <a:gd name="connsiteX29" fmla="*/ 2062140 w 3135562"/>
                  <a:gd name="connsiteY29" fmla="*/ 3588641 h 4792899"/>
                  <a:gd name="connsiteX30" fmla="*/ 2407698 w 3135562"/>
                  <a:gd name="connsiteY30" fmla="*/ 3503414 h 4792899"/>
                  <a:gd name="connsiteX0" fmla="*/ 1524861 w 3135562"/>
                  <a:gd name="connsiteY0" fmla="*/ 75 h 4792899"/>
                  <a:gd name="connsiteX1" fmla="*/ 1430023 w 3135562"/>
                  <a:gd name="connsiteY1" fmla="*/ 7045 h 4792899"/>
                  <a:gd name="connsiteX2" fmla="*/ 716818 w 3135562"/>
                  <a:gd name="connsiteY2" fmla="*/ 265101 h 4792899"/>
                  <a:gd name="connsiteX3" fmla="*/ 6458 w 3135562"/>
                  <a:gd name="connsiteY3" fmla="*/ 967075 h 4792899"/>
                  <a:gd name="connsiteX4" fmla="*/ 517897 w 3135562"/>
                  <a:gd name="connsiteY4" fmla="*/ 2545941 h 4792899"/>
                  <a:gd name="connsiteX5" fmla="*/ 559413 w 3135562"/>
                  <a:gd name="connsiteY5" fmla="*/ 3736164 h 4792899"/>
                  <a:gd name="connsiteX6" fmla="*/ 701999 w 3135562"/>
                  <a:gd name="connsiteY6" fmla="*/ 3941468 h 4792899"/>
                  <a:gd name="connsiteX7" fmla="*/ 827520 w 3135562"/>
                  <a:gd name="connsiteY7" fmla="*/ 4000057 h 4792899"/>
                  <a:gd name="connsiteX8" fmla="*/ 943438 w 3135562"/>
                  <a:gd name="connsiteY8" fmla="*/ 4025676 h 4792899"/>
                  <a:gd name="connsiteX9" fmla="*/ 1066183 w 3135562"/>
                  <a:gd name="connsiteY9" fmla="*/ 4018221 h 4792899"/>
                  <a:gd name="connsiteX10" fmla="*/ 1371399 w 3135562"/>
                  <a:gd name="connsiteY10" fmla="*/ 4000954 h 4792899"/>
                  <a:gd name="connsiteX11" fmla="*/ 1402808 w 3135562"/>
                  <a:gd name="connsiteY11" fmla="*/ 3997872 h 4792899"/>
                  <a:gd name="connsiteX12" fmla="*/ 1404567 w 3135562"/>
                  <a:gd name="connsiteY12" fmla="*/ 4792899 h 4792899"/>
                  <a:gd name="connsiteX13" fmla="*/ 1868469 w 3135562"/>
                  <a:gd name="connsiteY13" fmla="*/ 4792899 h 4792899"/>
                  <a:gd name="connsiteX14" fmla="*/ 1860691 w 3135562"/>
                  <a:gd name="connsiteY14" fmla="*/ 3862161 h 4792899"/>
                  <a:gd name="connsiteX15" fmla="*/ 1941468 w 3135562"/>
                  <a:gd name="connsiteY15" fmla="*/ 3840894 h 4792899"/>
                  <a:gd name="connsiteX16" fmla="*/ 2253745 w 3135562"/>
                  <a:gd name="connsiteY16" fmla="*/ 3769170 h 4792899"/>
                  <a:gd name="connsiteX17" fmla="*/ 2525111 w 3135562"/>
                  <a:gd name="connsiteY17" fmla="*/ 3407992 h 4792899"/>
                  <a:gd name="connsiteX18" fmla="*/ 2580965 w 3135562"/>
                  <a:gd name="connsiteY18" fmla="*/ 3347465 h 4792899"/>
                  <a:gd name="connsiteX19" fmla="*/ 2746549 w 3135562"/>
                  <a:gd name="connsiteY19" fmla="*/ 3254687 h 4792899"/>
                  <a:gd name="connsiteX20" fmla="*/ 3121594 w 3135562"/>
                  <a:gd name="connsiteY20" fmla="*/ 2598707 h 4792899"/>
                  <a:gd name="connsiteX21" fmla="*/ 2357348 w 3135562"/>
                  <a:gd name="connsiteY21" fmla="*/ 326995 h 4792899"/>
                  <a:gd name="connsiteX22" fmla="*/ 1967389 w 3135562"/>
                  <a:gd name="connsiteY22" fmla="*/ 20934 h 4792899"/>
                  <a:gd name="connsiteX23" fmla="*/ 1718969 w 3135562"/>
                  <a:gd name="connsiteY23" fmla="*/ 3513 h 4792899"/>
                  <a:gd name="connsiteX24" fmla="*/ 1524861 w 3135562"/>
                  <a:gd name="connsiteY24" fmla="*/ 75 h 4792899"/>
                  <a:gd name="connsiteX25" fmla="*/ 2407698 w 3135562"/>
                  <a:gd name="connsiteY25" fmla="*/ 3503414 h 4792899"/>
                  <a:gd name="connsiteX26" fmla="*/ 2090109 w 3135562"/>
                  <a:gd name="connsiteY26" fmla="*/ 3728821 h 4792899"/>
                  <a:gd name="connsiteX27" fmla="*/ 910145 w 3135562"/>
                  <a:gd name="connsiteY27" fmla="*/ 3705375 h 4792899"/>
                  <a:gd name="connsiteX28" fmla="*/ 1105098 w 3135562"/>
                  <a:gd name="connsiteY28" fmla="*/ 3739746 h 4792899"/>
                  <a:gd name="connsiteX29" fmla="*/ 2062140 w 3135562"/>
                  <a:gd name="connsiteY29" fmla="*/ 3588641 h 4792899"/>
                  <a:gd name="connsiteX30" fmla="*/ 2407698 w 3135562"/>
                  <a:gd name="connsiteY30" fmla="*/ 3503414 h 4792899"/>
                  <a:gd name="connsiteX0" fmla="*/ 1524861 w 3135562"/>
                  <a:gd name="connsiteY0" fmla="*/ 0 h 4792824"/>
                  <a:gd name="connsiteX1" fmla="*/ 716818 w 3135562"/>
                  <a:gd name="connsiteY1" fmla="*/ 265026 h 4792824"/>
                  <a:gd name="connsiteX2" fmla="*/ 6458 w 3135562"/>
                  <a:gd name="connsiteY2" fmla="*/ 967000 h 4792824"/>
                  <a:gd name="connsiteX3" fmla="*/ 517897 w 3135562"/>
                  <a:gd name="connsiteY3" fmla="*/ 2545866 h 4792824"/>
                  <a:gd name="connsiteX4" fmla="*/ 559413 w 3135562"/>
                  <a:gd name="connsiteY4" fmla="*/ 3736089 h 4792824"/>
                  <a:gd name="connsiteX5" fmla="*/ 701999 w 3135562"/>
                  <a:gd name="connsiteY5" fmla="*/ 3941393 h 4792824"/>
                  <a:gd name="connsiteX6" fmla="*/ 827520 w 3135562"/>
                  <a:gd name="connsiteY6" fmla="*/ 3999982 h 4792824"/>
                  <a:gd name="connsiteX7" fmla="*/ 943438 w 3135562"/>
                  <a:gd name="connsiteY7" fmla="*/ 4025601 h 4792824"/>
                  <a:gd name="connsiteX8" fmla="*/ 1066183 w 3135562"/>
                  <a:gd name="connsiteY8" fmla="*/ 4018146 h 4792824"/>
                  <a:gd name="connsiteX9" fmla="*/ 1371399 w 3135562"/>
                  <a:gd name="connsiteY9" fmla="*/ 4000879 h 4792824"/>
                  <a:gd name="connsiteX10" fmla="*/ 1402808 w 3135562"/>
                  <a:gd name="connsiteY10" fmla="*/ 3997797 h 4792824"/>
                  <a:gd name="connsiteX11" fmla="*/ 1404567 w 3135562"/>
                  <a:gd name="connsiteY11" fmla="*/ 4792824 h 4792824"/>
                  <a:gd name="connsiteX12" fmla="*/ 1868469 w 3135562"/>
                  <a:gd name="connsiteY12" fmla="*/ 4792824 h 4792824"/>
                  <a:gd name="connsiteX13" fmla="*/ 1860691 w 3135562"/>
                  <a:gd name="connsiteY13" fmla="*/ 3862086 h 4792824"/>
                  <a:gd name="connsiteX14" fmla="*/ 1941468 w 3135562"/>
                  <a:gd name="connsiteY14" fmla="*/ 3840819 h 4792824"/>
                  <a:gd name="connsiteX15" fmla="*/ 2253745 w 3135562"/>
                  <a:gd name="connsiteY15" fmla="*/ 3769095 h 4792824"/>
                  <a:gd name="connsiteX16" fmla="*/ 2525111 w 3135562"/>
                  <a:gd name="connsiteY16" fmla="*/ 3407917 h 4792824"/>
                  <a:gd name="connsiteX17" fmla="*/ 2580965 w 3135562"/>
                  <a:gd name="connsiteY17" fmla="*/ 3347390 h 4792824"/>
                  <a:gd name="connsiteX18" fmla="*/ 2746549 w 3135562"/>
                  <a:gd name="connsiteY18" fmla="*/ 3254612 h 4792824"/>
                  <a:gd name="connsiteX19" fmla="*/ 3121594 w 3135562"/>
                  <a:gd name="connsiteY19" fmla="*/ 2598632 h 4792824"/>
                  <a:gd name="connsiteX20" fmla="*/ 2357348 w 3135562"/>
                  <a:gd name="connsiteY20" fmla="*/ 326920 h 4792824"/>
                  <a:gd name="connsiteX21" fmla="*/ 1967389 w 3135562"/>
                  <a:gd name="connsiteY21" fmla="*/ 20859 h 4792824"/>
                  <a:gd name="connsiteX22" fmla="*/ 1718969 w 3135562"/>
                  <a:gd name="connsiteY22" fmla="*/ 3438 h 4792824"/>
                  <a:gd name="connsiteX23" fmla="*/ 1524861 w 3135562"/>
                  <a:gd name="connsiteY23" fmla="*/ 0 h 4792824"/>
                  <a:gd name="connsiteX24" fmla="*/ 2407698 w 3135562"/>
                  <a:gd name="connsiteY24" fmla="*/ 3503339 h 4792824"/>
                  <a:gd name="connsiteX25" fmla="*/ 2090109 w 3135562"/>
                  <a:gd name="connsiteY25" fmla="*/ 3728746 h 4792824"/>
                  <a:gd name="connsiteX26" fmla="*/ 910145 w 3135562"/>
                  <a:gd name="connsiteY26" fmla="*/ 3705300 h 4792824"/>
                  <a:gd name="connsiteX27" fmla="*/ 1105098 w 3135562"/>
                  <a:gd name="connsiteY27" fmla="*/ 3739671 h 4792824"/>
                  <a:gd name="connsiteX28" fmla="*/ 2062140 w 3135562"/>
                  <a:gd name="connsiteY28" fmla="*/ 3588566 h 4792824"/>
                  <a:gd name="connsiteX29" fmla="*/ 2407698 w 3135562"/>
                  <a:gd name="connsiteY29" fmla="*/ 3503339 h 4792824"/>
                  <a:gd name="connsiteX0" fmla="*/ 1718969 w 3135562"/>
                  <a:gd name="connsiteY0" fmla="*/ 14984 h 4804370"/>
                  <a:gd name="connsiteX1" fmla="*/ 716818 w 3135562"/>
                  <a:gd name="connsiteY1" fmla="*/ 276572 h 4804370"/>
                  <a:gd name="connsiteX2" fmla="*/ 6458 w 3135562"/>
                  <a:gd name="connsiteY2" fmla="*/ 978546 h 4804370"/>
                  <a:gd name="connsiteX3" fmla="*/ 517897 w 3135562"/>
                  <a:gd name="connsiteY3" fmla="*/ 2557412 h 4804370"/>
                  <a:gd name="connsiteX4" fmla="*/ 559413 w 3135562"/>
                  <a:gd name="connsiteY4" fmla="*/ 3747635 h 4804370"/>
                  <a:gd name="connsiteX5" fmla="*/ 701999 w 3135562"/>
                  <a:gd name="connsiteY5" fmla="*/ 3952939 h 4804370"/>
                  <a:gd name="connsiteX6" fmla="*/ 827520 w 3135562"/>
                  <a:gd name="connsiteY6" fmla="*/ 4011528 h 4804370"/>
                  <a:gd name="connsiteX7" fmla="*/ 943438 w 3135562"/>
                  <a:gd name="connsiteY7" fmla="*/ 4037147 h 4804370"/>
                  <a:gd name="connsiteX8" fmla="*/ 1066183 w 3135562"/>
                  <a:gd name="connsiteY8" fmla="*/ 4029692 h 4804370"/>
                  <a:gd name="connsiteX9" fmla="*/ 1371399 w 3135562"/>
                  <a:gd name="connsiteY9" fmla="*/ 4012425 h 4804370"/>
                  <a:gd name="connsiteX10" fmla="*/ 1402808 w 3135562"/>
                  <a:gd name="connsiteY10" fmla="*/ 4009343 h 4804370"/>
                  <a:gd name="connsiteX11" fmla="*/ 1404567 w 3135562"/>
                  <a:gd name="connsiteY11" fmla="*/ 4804370 h 4804370"/>
                  <a:gd name="connsiteX12" fmla="*/ 1868469 w 3135562"/>
                  <a:gd name="connsiteY12" fmla="*/ 4804370 h 4804370"/>
                  <a:gd name="connsiteX13" fmla="*/ 1860691 w 3135562"/>
                  <a:gd name="connsiteY13" fmla="*/ 3873632 h 4804370"/>
                  <a:gd name="connsiteX14" fmla="*/ 1941468 w 3135562"/>
                  <a:gd name="connsiteY14" fmla="*/ 3852365 h 4804370"/>
                  <a:gd name="connsiteX15" fmla="*/ 2253745 w 3135562"/>
                  <a:gd name="connsiteY15" fmla="*/ 3780641 h 4804370"/>
                  <a:gd name="connsiteX16" fmla="*/ 2525111 w 3135562"/>
                  <a:gd name="connsiteY16" fmla="*/ 3419463 h 4804370"/>
                  <a:gd name="connsiteX17" fmla="*/ 2580965 w 3135562"/>
                  <a:gd name="connsiteY17" fmla="*/ 3358936 h 4804370"/>
                  <a:gd name="connsiteX18" fmla="*/ 2746549 w 3135562"/>
                  <a:gd name="connsiteY18" fmla="*/ 3266158 h 4804370"/>
                  <a:gd name="connsiteX19" fmla="*/ 3121594 w 3135562"/>
                  <a:gd name="connsiteY19" fmla="*/ 2610178 h 4804370"/>
                  <a:gd name="connsiteX20" fmla="*/ 2357348 w 3135562"/>
                  <a:gd name="connsiteY20" fmla="*/ 338466 h 4804370"/>
                  <a:gd name="connsiteX21" fmla="*/ 1967389 w 3135562"/>
                  <a:gd name="connsiteY21" fmla="*/ 32405 h 4804370"/>
                  <a:gd name="connsiteX22" fmla="*/ 1718969 w 3135562"/>
                  <a:gd name="connsiteY22" fmla="*/ 14984 h 4804370"/>
                  <a:gd name="connsiteX23" fmla="*/ 2407698 w 3135562"/>
                  <a:gd name="connsiteY23" fmla="*/ 3514885 h 4804370"/>
                  <a:gd name="connsiteX24" fmla="*/ 2090109 w 3135562"/>
                  <a:gd name="connsiteY24" fmla="*/ 3740292 h 4804370"/>
                  <a:gd name="connsiteX25" fmla="*/ 910145 w 3135562"/>
                  <a:gd name="connsiteY25" fmla="*/ 3716846 h 4804370"/>
                  <a:gd name="connsiteX26" fmla="*/ 1105098 w 3135562"/>
                  <a:gd name="connsiteY26" fmla="*/ 3751217 h 4804370"/>
                  <a:gd name="connsiteX27" fmla="*/ 2062140 w 3135562"/>
                  <a:gd name="connsiteY27" fmla="*/ 3600112 h 4804370"/>
                  <a:gd name="connsiteX28" fmla="*/ 2407698 w 3135562"/>
                  <a:gd name="connsiteY28" fmla="*/ 3514885 h 4804370"/>
                  <a:gd name="connsiteX0" fmla="*/ 1967389 w 3135562"/>
                  <a:gd name="connsiteY0" fmla="*/ 751 h 4772716"/>
                  <a:gd name="connsiteX1" fmla="*/ 716818 w 3135562"/>
                  <a:gd name="connsiteY1" fmla="*/ 244918 h 4772716"/>
                  <a:gd name="connsiteX2" fmla="*/ 6458 w 3135562"/>
                  <a:gd name="connsiteY2" fmla="*/ 946892 h 4772716"/>
                  <a:gd name="connsiteX3" fmla="*/ 517897 w 3135562"/>
                  <a:gd name="connsiteY3" fmla="*/ 2525758 h 4772716"/>
                  <a:gd name="connsiteX4" fmla="*/ 559413 w 3135562"/>
                  <a:gd name="connsiteY4" fmla="*/ 3715981 h 4772716"/>
                  <a:gd name="connsiteX5" fmla="*/ 701999 w 3135562"/>
                  <a:gd name="connsiteY5" fmla="*/ 3921285 h 4772716"/>
                  <a:gd name="connsiteX6" fmla="*/ 827520 w 3135562"/>
                  <a:gd name="connsiteY6" fmla="*/ 3979874 h 4772716"/>
                  <a:gd name="connsiteX7" fmla="*/ 943438 w 3135562"/>
                  <a:gd name="connsiteY7" fmla="*/ 4005493 h 4772716"/>
                  <a:gd name="connsiteX8" fmla="*/ 1066183 w 3135562"/>
                  <a:gd name="connsiteY8" fmla="*/ 3998038 h 4772716"/>
                  <a:gd name="connsiteX9" fmla="*/ 1371399 w 3135562"/>
                  <a:gd name="connsiteY9" fmla="*/ 3980771 h 4772716"/>
                  <a:gd name="connsiteX10" fmla="*/ 1402808 w 3135562"/>
                  <a:gd name="connsiteY10" fmla="*/ 3977689 h 4772716"/>
                  <a:gd name="connsiteX11" fmla="*/ 1404567 w 3135562"/>
                  <a:gd name="connsiteY11" fmla="*/ 4772716 h 4772716"/>
                  <a:gd name="connsiteX12" fmla="*/ 1868469 w 3135562"/>
                  <a:gd name="connsiteY12" fmla="*/ 4772716 h 4772716"/>
                  <a:gd name="connsiteX13" fmla="*/ 1860691 w 3135562"/>
                  <a:gd name="connsiteY13" fmla="*/ 3841978 h 4772716"/>
                  <a:gd name="connsiteX14" fmla="*/ 1941468 w 3135562"/>
                  <a:gd name="connsiteY14" fmla="*/ 3820711 h 4772716"/>
                  <a:gd name="connsiteX15" fmla="*/ 2253745 w 3135562"/>
                  <a:gd name="connsiteY15" fmla="*/ 3748987 h 4772716"/>
                  <a:gd name="connsiteX16" fmla="*/ 2525111 w 3135562"/>
                  <a:gd name="connsiteY16" fmla="*/ 3387809 h 4772716"/>
                  <a:gd name="connsiteX17" fmla="*/ 2580965 w 3135562"/>
                  <a:gd name="connsiteY17" fmla="*/ 3327282 h 4772716"/>
                  <a:gd name="connsiteX18" fmla="*/ 2746549 w 3135562"/>
                  <a:gd name="connsiteY18" fmla="*/ 3234504 h 4772716"/>
                  <a:gd name="connsiteX19" fmla="*/ 3121594 w 3135562"/>
                  <a:gd name="connsiteY19" fmla="*/ 2578524 h 4772716"/>
                  <a:gd name="connsiteX20" fmla="*/ 2357348 w 3135562"/>
                  <a:gd name="connsiteY20" fmla="*/ 306812 h 4772716"/>
                  <a:gd name="connsiteX21" fmla="*/ 1967389 w 3135562"/>
                  <a:gd name="connsiteY21" fmla="*/ 751 h 4772716"/>
                  <a:gd name="connsiteX22" fmla="*/ 2407698 w 3135562"/>
                  <a:gd name="connsiteY22" fmla="*/ 3483231 h 4772716"/>
                  <a:gd name="connsiteX23" fmla="*/ 2090109 w 3135562"/>
                  <a:gd name="connsiteY23" fmla="*/ 3708638 h 4772716"/>
                  <a:gd name="connsiteX24" fmla="*/ 910145 w 3135562"/>
                  <a:gd name="connsiteY24" fmla="*/ 3685192 h 4772716"/>
                  <a:gd name="connsiteX25" fmla="*/ 1105098 w 3135562"/>
                  <a:gd name="connsiteY25" fmla="*/ 3719563 h 4772716"/>
                  <a:gd name="connsiteX26" fmla="*/ 2062140 w 3135562"/>
                  <a:gd name="connsiteY26" fmla="*/ 3568458 h 4772716"/>
                  <a:gd name="connsiteX27" fmla="*/ 2407698 w 3135562"/>
                  <a:gd name="connsiteY27" fmla="*/ 3483231 h 4772716"/>
                  <a:gd name="connsiteX0" fmla="*/ 1855748 w 3135562"/>
                  <a:gd name="connsiteY0" fmla="*/ 12613 h 4646355"/>
                  <a:gd name="connsiteX1" fmla="*/ 716818 w 3135562"/>
                  <a:gd name="connsiteY1" fmla="*/ 118557 h 4646355"/>
                  <a:gd name="connsiteX2" fmla="*/ 6458 w 3135562"/>
                  <a:gd name="connsiteY2" fmla="*/ 820531 h 4646355"/>
                  <a:gd name="connsiteX3" fmla="*/ 517897 w 3135562"/>
                  <a:gd name="connsiteY3" fmla="*/ 2399397 h 4646355"/>
                  <a:gd name="connsiteX4" fmla="*/ 559413 w 3135562"/>
                  <a:gd name="connsiteY4" fmla="*/ 3589620 h 4646355"/>
                  <a:gd name="connsiteX5" fmla="*/ 701999 w 3135562"/>
                  <a:gd name="connsiteY5" fmla="*/ 3794924 h 4646355"/>
                  <a:gd name="connsiteX6" fmla="*/ 827520 w 3135562"/>
                  <a:gd name="connsiteY6" fmla="*/ 3853513 h 4646355"/>
                  <a:gd name="connsiteX7" fmla="*/ 943438 w 3135562"/>
                  <a:gd name="connsiteY7" fmla="*/ 3879132 h 4646355"/>
                  <a:gd name="connsiteX8" fmla="*/ 1066183 w 3135562"/>
                  <a:gd name="connsiteY8" fmla="*/ 3871677 h 4646355"/>
                  <a:gd name="connsiteX9" fmla="*/ 1371399 w 3135562"/>
                  <a:gd name="connsiteY9" fmla="*/ 3854410 h 4646355"/>
                  <a:gd name="connsiteX10" fmla="*/ 1402808 w 3135562"/>
                  <a:gd name="connsiteY10" fmla="*/ 3851328 h 4646355"/>
                  <a:gd name="connsiteX11" fmla="*/ 1404567 w 3135562"/>
                  <a:gd name="connsiteY11" fmla="*/ 4646355 h 4646355"/>
                  <a:gd name="connsiteX12" fmla="*/ 1868469 w 3135562"/>
                  <a:gd name="connsiteY12" fmla="*/ 4646355 h 4646355"/>
                  <a:gd name="connsiteX13" fmla="*/ 1860691 w 3135562"/>
                  <a:gd name="connsiteY13" fmla="*/ 3715617 h 4646355"/>
                  <a:gd name="connsiteX14" fmla="*/ 1941468 w 3135562"/>
                  <a:gd name="connsiteY14" fmla="*/ 3694350 h 4646355"/>
                  <a:gd name="connsiteX15" fmla="*/ 2253745 w 3135562"/>
                  <a:gd name="connsiteY15" fmla="*/ 3622626 h 4646355"/>
                  <a:gd name="connsiteX16" fmla="*/ 2525111 w 3135562"/>
                  <a:gd name="connsiteY16" fmla="*/ 3261448 h 4646355"/>
                  <a:gd name="connsiteX17" fmla="*/ 2580965 w 3135562"/>
                  <a:gd name="connsiteY17" fmla="*/ 3200921 h 4646355"/>
                  <a:gd name="connsiteX18" fmla="*/ 2746549 w 3135562"/>
                  <a:gd name="connsiteY18" fmla="*/ 3108143 h 4646355"/>
                  <a:gd name="connsiteX19" fmla="*/ 3121594 w 3135562"/>
                  <a:gd name="connsiteY19" fmla="*/ 2452163 h 4646355"/>
                  <a:gd name="connsiteX20" fmla="*/ 2357348 w 3135562"/>
                  <a:gd name="connsiteY20" fmla="*/ 180451 h 4646355"/>
                  <a:gd name="connsiteX21" fmla="*/ 1855748 w 3135562"/>
                  <a:gd name="connsiteY21" fmla="*/ 12613 h 4646355"/>
                  <a:gd name="connsiteX22" fmla="*/ 2407698 w 3135562"/>
                  <a:gd name="connsiteY22" fmla="*/ 3356870 h 4646355"/>
                  <a:gd name="connsiteX23" fmla="*/ 2090109 w 3135562"/>
                  <a:gd name="connsiteY23" fmla="*/ 3582277 h 4646355"/>
                  <a:gd name="connsiteX24" fmla="*/ 910145 w 3135562"/>
                  <a:gd name="connsiteY24" fmla="*/ 3558831 h 4646355"/>
                  <a:gd name="connsiteX25" fmla="*/ 1105098 w 3135562"/>
                  <a:gd name="connsiteY25" fmla="*/ 3593202 h 4646355"/>
                  <a:gd name="connsiteX26" fmla="*/ 2062140 w 3135562"/>
                  <a:gd name="connsiteY26" fmla="*/ 3442097 h 4646355"/>
                  <a:gd name="connsiteX27" fmla="*/ 2407698 w 3135562"/>
                  <a:gd name="connsiteY27" fmla="*/ 3356870 h 4646355"/>
                  <a:gd name="connsiteX0" fmla="*/ 1855748 w 3135562"/>
                  <a:gd name="connsiteY0" fmla="*/ 19526 h 4653268"/>
                  <a:gd name="connsiteX1" fmla="*/ 716818 w 3135562"/>
                  <a:gd name="connsiteY1" fmla="*/ 125470 h 4653268"/>
                  <a:gd name="connsiteX2" fmla="*/ 6458 w 3135562"/>
                  <a:gd name="connsiteY2" fmla="*/ 827444 h 4653268"/>
                  <a:gd name="connsiteX3" fmla="*/ 517897 w 3135562"/>
                  <a:gd name="connsiteY3" fmla="*/ 2406310 h 4653268"/>
                  <a:gd name="connsiteX4" fmla="*/ 559413 w 3135562"/>
                  <a:gd name="connsiteY4" fmla="*/ 3596533 h 4653268"/>
                  <a:gd name="connsiteX5" fmla="*/ 701999 w 3135562"/>
                  <a:gd name="connsiteY5" fmla="*/ 3801837 h 4653268"/>
                  <a:gd name="connsiteX6" fmla="*/ 827520 w 3135562"/>
                  <a:gd name="connsiteY6" fmla="*/ 3860426 h 4653268"/>
                  <a:gd name="connsiteX7" fmla="*/ 943438 w 3135562"/>
                  <a:gd name="connsiteY7" fmla="*/ 3886045 h 4653268"/>
                  <a:gd name="connsiteX8" fmla="*/ 1066183 w 3135562"/>
                  <a:gd name="connsiteY8" fmla="*/ 3878590 h 4653268"/>
                  <a:gd name="connsiteX9" fmla="*/ 1371399 w 3135562"/>
                  <a:gd name="connsiteY9" fmla="*/ 3861323 h 4653268"/>
                  <a:gd name="connsiteX10" fmla="*/ 1402808 w 3135562"/>
                  <a:gd name="connsiteY10" fmla="*/ 3858241 h 4653268"/>
                  <a:gd name="connsiteX11" fmla="*/ 1404567 w 3135562"/>
                  <a:gd name="connsiteY11" fmla="*/ 4653268 h 4653268"/>
                  <a:gd name="connsiteX12" fmla="*/ 1868469 w 3135562"/>
                  <a:gd name="connsiteY12" fmla="*/ 4653268 h 4653268"/>
                  <a:gd name="connsiteX13" fmla="*/ 1860691 w 3135562"/>
                  <a:gd name="connsiteY13" fmla="*/ 3722530 h 4653268"/>
                  <a:gd name="connsiteX14" fmla="*/ 1941468 w 3135562"/>
                  <a:gd name="connsiteY14" fmla="*/ 3701263 h 4653268"/>
                  <a:gd name="connsiteX15" fmla="*/ 2253745 w 3135562"/>
                  <a:gd name="connsiteY15" fmla="*/ 3629539 h 4653268"/>
                  <a:gd name="connsiteX16" fmla="*/ 2525111 w 3135562"/>
                  <a:gd name="connsiteY16" fmla="*/ 3268361 h 4653268"/>
                  <a:gd name="connsiteX17" fmla="*/ 2580965 w 3135562"/>
                  <a:gd name="connsiteY17" fmla="*/ 3207834 h 4653268"/>
                  <a:gd name="connsiteX18" fmla="*/ 2746549 w 3135562"/>
                  <a:gd name="connsiteY18" fmla="*/ 3115056 h 4653268"/>
                  <a:gd name="connsiteX19" fmla="*/ 3121594 w 3135562"/>
                  <a:gd name="connsiteY19" fmla="*/ 2459076 h 4653268"/>
                  <a:gd name="connsiteX20" fmla="*/ 2357348 w 3135562"/>
                  <a:gd name="connsiteY20" fmla="*/ 187364 h 4653268"/>
                  <a:gd name="connsiteX21" fmla="*/ 1855748 w 3135562"/>
                  <a:gd name="connsiteY21" fmla="*/ 19526 h 4653268"/>
                  <a:gd name="connsiteX22" fmla="*/ 2407698 w 3135562"/>
                  <a:gd name="connsiteY22" fmla="*/ 3363783 h 4653268"/>
                  <a:gd name="connsiteX23" fmla="*/ 2090109 w 3135562"/>
                  <a:gd name="connsiteY23" fmla="*/ 3589190 h 4653268"/>
                  <a:gd name="connsiteX24" fmla="*/ 910145 w 3135562"/>
                  <a:gd name="connsiteY24" fmla="*/ 3565744 h 4653268"/>
                  <a:gd name="connsiteX25" fmla="*/ 1105098 w 3135562"/>
                  <a:gd name="connsiteY25" fmla="*/ 3600115 h 4653268"/>
                  <a:gd name="connsiteX26" fmla="*/ 2062140 w 3135562"/>
                  <a:gd name="connsiteY26" fmla="*/ 3449010 h 4653268"/>
                  <a:gd name="connsiteX27" fmla="*/ 2407698 w 3135562"/>
                  <a:gd name="connsiteY27" fmla="*/ 3363783 h 4653268"/>
                  <a:gd name="connsiteX0" fmla="*/ 1855748 w 3135562"/>
                  <a:gd name="connsiteY0" fmla="*/ 21547 h 4655289"/>
                  <a:gd name="connsiteX1" fmla="*/ 716818 w 3135562"/>
                  <a:gd name="connsiteY1" fmla="*/ 127491 h 4655289"/>
                  <a:gd name="connsiteX2" fmla="*/ 6458 w 3135562"/>
                  <a:gd name="connsiteY2" fmla="*/ 829465 h 4655289"/>
                  <a:gd name="connsiteX3" fmla="*/ 517897 w 3135562"/>
                  <a:gd name="connsiteY3" fmla="*/ 2408331 h 4655289"/>
                  <a:gd name="connsiteX4" fmla="*/ 559413 w 3135562"/>
                  <a:gd name="connsiteY4" fmla="*/ 3598554 h 4655289"/>
                  <a:gd name="connsiteX5" fmla="*/ 701999 w 3135562"/>
                  <a:gd name="connsiteY5" fmla="*/ 3803858 h 4655289"/>
                  <a:gd name="connsiteX6" fmla="*/ 827520 w 3135562"/>
                  <a:gd name="connsiteY6" fmla="*/ 3862447 h 4655289"/>
                  <a:gd name="connsiteX7" fmla="*/ 943438 w 3135562"/>
                  <a:gd name="connsiteY7" fmla="*/ 3888066 h 4655289"/>
                  <a:gd name="connsiteX8" fmla="*/ 1066183 w 3135562"/>
                  <a:gd name="connsiteY8" fmla="*/ 3880611 h 4655289"/>
                  <a:gd name="connsiteX9" fmla="*/ 1371399 w 3135562"/>
                  <a:gd name="connsiteY9" fmla="*/ 3863344 h 4655289"/>
                  <a:gd name="connsiteX10" fmla="*/ 1402808 w 3135562"/>
                  <a:gd name="connsiteY10" fmla="*/ 3860262 h 4655289"/>
                  <a:gd name="connsiteX11" fmla="*/ 1404567 w 3135562"/>
                  <a:gd name="connsiteY11" fmla="*/ 4655289 h 4655289"/>
                  <a:gd name="connsiteX12" fmla="*/ 1868469 w 3135562"/>
                  <a:gd name="connsiteY12" fmla="*/ 4655289 h 4655289"/>
                  <a:gd name="connsiteX13" fmla="*/ 1860691 w 3135562"/>
                  <a:gd name="connsiteY13" fmla="*/ 3724551 h 4655289"/>
                  <a:gd name="connsiteX14" fmla="*/ 1941468 w 3135562"/>
                  <a:gd name="connsiteY14" fmla="*/ 3703284 h 4655289"/>
                  <a:gd name="connsiteX15" fmla="*/ 2253745 w 3135562"/>
                  <a:gd name="connsiteY15" fmla="*/ 3631560 h 4655289"/>
                  <a:gd name="connsiteX16" fmla="*/ 2525111 w 3135562"/>
                  <a:gd name="connsiteY16" fmla="*/ 3270382 h 4655289"/>
                  <a:gd name="connsiteX17" fmla="*/ 2580965 w 3135562"/>
                  <a:gd name="connsiteY17" fmla="*/ 3209855 h 4655289"/>
                  <a:gd name="connsiteX18" fmla="*/ 2746549 w 3135562"/>
                  <a:gd name="connsiteY18" fmla="*/ 3117077 h 4655289"/>
                  <a:gd name="connsiteX19" fmla="*/ 3121594 w 3135562"/>
                  <a:gd name="connsiteY19" fmla="*/ 2461097 h 4655289"/>
                  <a:gd name="connsiteX20" fmla="*/ 2383930 w 3135562"/>
                  <a:gd name="connsiteY20" fmla="*/ 311659 h 4655289"/>
                  <a:gd name="connsiteX21" fmla="*/ 1855748 w 3135562"/>
                  <a:gd name="connsiteY21" fmla="*/ 21547 h 4655289"/>
                  <a:gd name="connsiteX22" fmla="*/ 2407698 w 3135562"/>
                  <a:gd name="connsiteY22" fmla="*/ 3365804 h 4655289"/>
                  <a:gd name="connsiteX23" fmla="*/ 2090109 w 3135562"/>
                  <a:gd name="connsiteY23" fmla="*/ 3591211 h 4655289"/>
                  <a:gd name="connsiteX24" fmla="*/ 910145 w 3135562"/>
                  <a:gd name="connsiteY24" fmla="*/ 3567765 h 4655289"/>
                  <a:gd name="connsiteX25" fmla="*/ 1105098 w 3135562"/>
                  <a:gd name="connsiteY25" fmla="*/ 3602136 h 4655289"/>
                  <a:gd name="connsiteX26" fmla="*/ 2062140 w 3135562"/>
                  <a:gd name="connsiteY26" fmla="*/ 3451031 h 4655289"/>
                  <a:gd name="connsiteX27" fmla="*/ 2407698 w 3135562"/>
                  <a:gd name="connsiteY27" fmla="*/ 3365804 h 4655289"/>
                  <a:gd name="connsiteX0" fmla="*/ 1854528 w 3134342"/>
                  <a:gd name="connsiteY0" fmla="*/ 3496 h 4637238"/>
                  <a:gd name="connsiteX1" fmla="*/ 859137 w 3134342"/>
                  <a:gd name="connsiteY1" fmla="*/ 189184 h 4637238"/>
                  <a:gd name="connsiteX2" fmla="*/ 5238 w 3134342"/>
                  <a:gd name="connsiteY2" fmla="*/ 811414 h 4637238"/>
                  <a:gd name="connsiteX3" fmla="*/ 516677 w 3134342"/>
                  <a:gd name="connsiteY3" fmla="*/ 2390280 h 4637238"/>
                  <a:gd name="connsiteX4" fmla="*/ 558193 w 3134342"/>
                  <a:gd name="connsiteY4" fmla="*/ 3580503 h 4637238"/>
                  <a:gd name="connsiteX5" fmla="*/ 700779 w 3134342"/>
                  <a:gd name="connsiteY5" fmla="*/ 3785807 h 4637238"/>
                  <a:gd name="connsiteX6" fmla="*/ 826300 w 3134342"/>
                  <a:gd name="connsiteY6" fmla="*/ 3844396 h 4637238"/>
                  <a:gd name="connsiteX7" fmla="*/ 942218 w 3134342"/>
                  <a:gd name="connsiteY7" fmla="*/ 3870015 h 4637238"/>
                  <a:gd name="connsiteX8" fmla="*/ 1064963 w 3134342"/>
                  <a:gd name="connsiteY8" fmla="*/ 3862560 h 4637238"/>
                  <a:gd name="connsiteX9" fmla="*/ 1370179 w 3134342"/>
                  <a:gd name="connsiteY9" fmla="*/ 3845293 h 4637238"/>
                  <a:gd name="connsiteX10" fmla="*/ 1401588 w 3134342"/>
                  <a:gd name="connsiteY10" fmla="*/ 3842211 h 4637238"/>
                  <a:gd name="connsiteX11" fmla="*/ 1403347 w 3134342"/>
                  <a:gd name="connsiteY11" fmla="*/ 4637238 h 4637238"/>
                  <a:gd name="connsiteX12" fmla="*/ 1867249 w 3134342"/>
                  <a:gd name="connsiteY12" fmla="*/ 4637238 h 4637238"/>
                  <a:gd name="connsiteX13" fmla="*/ 1859471 w 3134342"/>
                  <a:gd name="connsiteY13" fmla="*/ 3706500 h 4637238"/>
                  <a:gd name="connsiteX14" fmla="*/ 1940248 w 3134342"/>
                  <a:gd name="connsiteY14" fmla="*/ 3685233 h 4637238"/>
                  <a:gd name="connsiteX15" fmla="*/ 2252525 w 3134342"/>
                  <a:gd name="connsiteY15" fmla="*/ 3613509 h 4637238"/>
                  <a:gd name="connsiteX16" fmla="*/ 2523891 w 3134342"/>
                  <a:gd name="connsiteY16" fmla="*/ 3252331 h 4637238"/>
                  <a:gd name="connsiteX17" fmla="*/ 2579745 w 3134342"/>
                  <a:gd name="connsiteY17" fmla="*/ 3191804 h 4637238"/>
                  <a:gd name="connsiteX18" fmla="*/ 2745329 w 3134342"/>
                  <a:gd name="connsiteY18" fmla="*/ 3099026 h 4637238"/>
                  <a:gd name="connsiteX19" fmla="*/ 3120374 w 3134342"/>
                  <a:gd name="connsiteY19" fmla="*/ 2443046 h 4637238"/>
                  <a:gd name="connsiteX20" fmla="*/ 2382710 w 3134342"/>
                  <a:gd name="connsiteY20" fmla="*/ 293608 h 4637238"/>
                  <a:gd name="connsiteX21" fmla="*/ 1854528 w 3134342"/>
                  <a:gd name="connsiteY21" fmla="*/ 3496 h 4637238"/>
                  <a:gd name="connsiteX22" fmla="*/ 2406478 w 3134342"/>
                  <a:gd name="connsiteY22" fmla="*/ 3347753 h 4637238"/>
                  <a:gd name="connsiteX23" fmla="*/ 2088889 w 3134342"/>
                  <a:gd name="connsiteY23" fmla="*/ 3573160 h 4637238"/>
                  <a:gd name="connsiteX24" fmla="*/ 908925 w 3134342"/>
                  <a:gd name="connsiteY24" fmla="*/ 3549714 h 4637238"/>
                  <a:gd name="connsiteX25" fmla="*/ 1103878 w 3134342"/>
                  <a:gd name="connsiteY25" fmla="*/ 3584085 h 4637238"/>
                  <a:gd name="connsiteX26" fmla="*/ 2060920 w 3134342"/>
                  <a:gd name="connsiteY26" fmla="*/ 3432980 h 4637238"/>
                  <a:gd name="connsiteX27" fmla="*/ 2406478 w 3134342"/>
                  <a:gd name="connsiteY27" fmla="*/ 3347753 h 4637238"/>
                  <a:gd name="connsiteX0" fmla="*/ 1712209 w 2992023"/>
                  <a:gd name="connsiteY0" fmla="*/ 3496 h 4637238"/>
                  <a:gd name="connsiteX1" fmla="*/ 716818 w 2992023"/>
                  <a:gd name="connsiteY1" fmla="*/ 189184 h 4637238"/>
                  <a:gd name="connsiteX2" fmla="*/ 6459 w 2992023"/>
                  <a:gd name="connsiteY2" fmla="*/ 736986 h 4637238"/>
                  <a:gd name="connsiteX3" fmla="*/ 374358 w 2992023"/>
                  <a:gd name="connsiteY3" fmla="*/ 2390280 h 4637238"/>
                  <a:gd name="connsiteX4" fmla="*/ 415874 w 2992023"/>
                  <a:gd name="connsiteY4" fmla="*/ 3580503 h 4637238"/>
                  <a:gd name="connsiteX5" fmla="*/ 558460 w 2992023"/>
                  <a:gd name="connsiteY5" fmla="*/ 3785807 h 4637238"/>
                  <a:gd name="connsiteX6" fmla="*/ 683981 w 2992023"/>
                  <a:gd name="connsiteY6" fmla="*/ 3844396 h 4637238"/>
                  <a:gd name="connsiteX7" fmla="*/ 799899 w 2992023"/>
                  <a:gd name="connsiteY7" fmla="*/ 3870015 h 4637238"/>
                  <a:gd name="connsiteX8" fmla="*/ 922644 w 2992023"/>
                  <a:gd name="connsiteY8" fmla="*/ 3862560 h 4637238"/>
                  <a:gd name="connsiteX9" fmla="*/ 1227860 w 2992023"/>
                  <a:gd name="connsiteY9" fmla="*/ 3845293 h 4637238"/>
                  <a:gd name="connsiteX10" fmla="*/ 1259269 w 2992023"/>
                  <a:gd name="connsiteY10" fmla="*/ 3842211 h 4637238"/>
                  <a:gd name="connsiteX11" fmla="*/ 1261028 w 2992023"/>
                  <a:gd name="connsiteY11" fmla="*/ 4637238 h 4637238"/>
                  <a:gd name="connsiteX12" fmla="*/ 1724930 w 2992023"/>
                  <a:gd name="connsiteY12" fmla="*/ 4637238 h 4637238"/>
                  <a:gd name="connsiteX13" fmla="*/ 1717152 w 2992023"/>
                  <a:gd name="connsiteY13" fmla="*/ 3706500 h 4637238"/>
                  <a:gd name="connsiteX14" fmla="*/ 1797929 w 2992023"/>
                  <a:gd name="connsiteY14" fmla="*/ 3685233 h 4637238"/>
                  <a:gd name="connsiteX15" fmla="*/ 2110206 w 2992023"/>
                  <a:gd name="connsiteY15" fmla="*/ 3613509 h 4637238"/>
                  <a:gd name="connsiteX16" fmla="*/ 2381572 w 2992023"/>
                  <a:gd name="connsiteY16" fmla="*/ 3252331 h 4637238"/>
                  <a:gd name="connsiteX17" fmla="*/ 2437426 w 2992023"/>
                  <a:gd name="connsiteY17" fmla="*/ 3191804 h 4637238"/>
                  <a:gd name="connsiteX18" fmla="*/ 2603010 w 2992023"/>
                  <a:gd name="connsiteY18" fmla="*/ 3099026 h 4637238"/>
                  <a:gd name="connsiteX19" fmla="*/ 2978055 w 2992023"/>
                  <a:gd name="connsiteY19" fmla="*/ 2443046 h 4637238"/>
                  <a:gd name="connsiteX20" fmla="*/ 2240391 w 2992023"/>
                  <a:gd name="connsiteY20" fmla="*/ 293608 h 4637238"/>
                  <a:gd name="connsiteX21" fmla="*/ 1712209 w 2992023"/>
                  <a:gd name="connsiteY21" fmla="*/ 3496 h 4637238"/>
                  <a:gd name="connsiteX22" fmla="*/ 2264159 w 2992023"/>
                  <a:gd name="connsiteY22" fmla="*/ 3347753 h 4637238"/>
                  <a:gd name="connsiteX23" fmla="*/ 1946570 w 2992023"/>
                  <a:gd name="connsiteY23" fmla="*/ 3573160 h 4637238"/>
                  <a:gd name="connsiteX24" fmla="*/ 766606 w 2992023"/>
                  <a:gd name="connsiteY24" fmla="*/ 3549714 h 4637238"/>
                  <a:gd name="connsiteX25" fmla="*/ 961559 w 2992023"/>
                  <a:gd name="connsiteY25" fmla="*/ 3584085 h 4637238"/>
                  <a:gd name="connsiteX26" fmla="*/ 1918601 w 2992023"/>
                  <a:gd name="connsiteY26" fmla="*/ 3432980 h 4637238"/>
                  <a:gd name="connsiteX27" fmla="*/ 2264159 w 2992023"/>
                  <a:gd name="connsiteY27" fmla="*/ 3347753 h 4637238"/>
                  <a:gd name="connsiteX0" fmla="*/ 1730209 w 3010023"/>
                  <a:gd name="connsiteY0" fmla="*/ 3496 h 4637238"/>
                  <a:gd name="connsiteX1" fmla="*/ 734818 w 3010023"/>
                  <a:gd name="connsiteY1" fmla="*/ 189184 h 4637238"/>
                  <a:gd name="connsiteX2" fmla="*/ 24459 w 3010023"/>
                  <a:gd name="connsiteY2" fmla="*/ 736986 h 4637238"/>
                  <a:gd name="connsiteX3" fmla="*/ 392358 w 3010023"/>
                  <a:gd name="connsiteY3" fmla="*/ 2390280 h 4637238"/>
                  <a:gd name="connsiteX4" fmla="*/ 433874 w 3010023"/>
                  <a:gd name="connsiteY4" fmla="*/ 3580503 h 4637238"/>
                  <a:gd name="connsiteX5" fmla="*/ 576460 w 3010023"/>
                  <a:gd name="connsiteY5" fmla="*/ 3785807 h 4637238"/>
                  <a:gd name="connsiteX6" fmla="*/ 701981 w 3010023"/>
                  <a:gd name="connsiteY6" fmla="*/ 3844396 h 4637238"/>
                  <a:gd name="connsiteX7" fmla="*/ 817899 w 3010023"/>
                  <a:gd name="connsiteY7" fmla="*/ 3870015 h 4637238"/>
                  <a:gd name="connsiteX8" fmla="*/ 940644 w 3010023"/>
                  <a:gd name="connsiteY8" fmla="*/ 3862560 h 4637238"/>
                  <a:gd name="connsiteX9" fmla="*/ 1245860 w 3010023"/>
                  <a:gd name="connsiteY9" fmla="*/ 3845293 h 4637238"/>
                  <a:gd name="connsiteX10" fmla="*/ 1277269 w 3010023"/>
                  <a:gd name="connsiteY10" fmla="*/ 3842211 h 4637238"/>
                  <a:gd name="connsiteX11" fmla="*/ 1279028 w 3010023"/>
                  <a:gd name="connsiteY11" fmla="*/ 4637238 h 4637238"/>
                  <a:gd name="connsiteX12" fmla="*/ 1742930 w 3010023"/>
                  <a:gd name="connsiteY12" fmla="*/ 4637238 h 4637238"/>
                  <a:gd name="connsiteX13" fmla="*/ 1735152 w 3010023"/>
                  <a:gd name="connsiteY13" fmla="*/ 3706500 h 4637238"/>
                  <a:gd name="connsiteX14" fmla="*/ 1815929 w 3010023"/>
                  <a:gd name="connsiteY14" fmla="*/ 3685233 h 4637238"/>
                  <a:gd name="connsiteX15" fmla="*/ 2128206 w 3010023"/>
                  <a:gd name="connsiteY15" fmla="*/ 3613509 h 4637238"/>
                  <a:gd name="connsiteX16" fmla="*/ 2399572 w 3010023"/>
                  <a:gd name="connsiteY16" fmla="*/ 3252331 h 4637238"/>
                  <a:gd name="connsiteX17" fmla="*/ 2455426 w 3010023"/>
                  <a:gd name="connsiteY17" fmla="*/ 3191804 h 4637238"/>
                  <a:gd name="connsiteX18" fmla="*/ 2621010 w 3010023"/>
                  <a:gd name="connsiteY18" fmla="*/ 3099026 h 4637238"/>
                  <a:gd name="connsiteX19" fmla="*/ 2996055 w 3010023"/>
                  <a:gd name="connsiteY19" fmla="*/ 2443046 h 4637238"/>
                  <a:gd name="connsiteX20" fmla="*/ 2258391 w 3010023"/>
                  <a:gd name="connsiteY20" fmla="*/ 293608 h 4637238"/>
                  <a:gd name="connsiteX21" fmla="*/ 1730209 w 3010023"/>
                  <a:gd name="connsiteY21" fmla="*/ 3496 h 4637238"/>
                  <a:gd name="connsiteX22" fmla="*/ 2282159 w 3010023"/>
                  <a:gd name="connsiteY22" fmla="*/ 3347753 h 4637238"/>
                  <a:gd name="connsiteX23" fmla="*/ 1964570 w 3010023"/>
                  <a:gd name="connsiteY23" fmla="*/ 3573160 h 4637238"/>
                  <a:gd name="connsiteX24" fmla="*/ 784606 w 3010023"/>
                  <a:gd name="connsiteY24" fmla="*/ 3549714 h 4637238"/>
                  <a:gd name="connsiteX25" fmla="*/ 979559 w 3010023"/>
                  <a:gd name="connsiteY25" fmla="*/ 3584085 h 4637238"/>
                  <a:gd name="connsiteX26" fmla="*/ 1936601 w 3010023"/>
                  <a:gd name="connsiteY26" fmla="*/ 3432980 h 4637238"/>
                  <a:gd name="connsiteX27" fmla="*/ 2282159 w 3010023"/>
                  <a:gd name="connsiteY27" fmla="*/ 3347753 h 4637238"/>
                  <a:gd name="connsiteX0" fmla="*/ 1730209 w 3010023"/>
                  <a:gd name="connsiteY0" fmla="*/ 3496 h 4637238"/>
                  <a:gd name="connsiteX1" fmla="*/ 734818 w 3010023"/>
                  <a:gd name="connsiteY1" fmla="*/ 189184 h 4637238"/>
                  <a:gd name="connsiteX2" fmla="*/ 24459 w 3010023"/>
                  <a:gd name="connsiteY2" fmla="*/ 736986 h 4637238"/>
                  <a:gd name="connsiteX3" fmla="*/ 392358 w 3010023"/>
                  <a:gd name="connsiteY3" fmla="*/ 2390280 h 4637238"/>
                  <a:gd name="connsiteX4" fmla="*/ 433874 w 3010023"/>
                  <a:gd name="connsiteY4" fmla="*/ 3580503 h 4637238"/>
                  <a:gd name="connsiteX5" fmla="*/ 576460 w 3010023"/>
                  <a:gd name="connsiteY5" fmla="*/ 3785807 h 4637238"/>
                  <a:gd name="connsiteX6" fmla="*/ 701981 w 3010023"/>
                  <a:gd name="connsiteY6" fmla="*/ 3844396 h 4637238"/>
                  <a:gd name="connsiteX7" fmla="*/ 817899 w 3010023"/>
                  <a:gd name="connsiteY7" fmla="*/ 3870015 h 4637238"/>
                  <a:gd name="connsiteX8" fmla="*/ 940644 w 3010023"/>
                  <a:gd name="connsiteY8" fmla="*/ 3862560 h 4637238"/>
                  <a:gd name="connsiteX9" fmla="*/ 1245860 w 3010023"/>
                  <a:gd name="connsiteY9" fmla="*/ 3845293 h 4637238"/>
                  <a:gd name="connsiteX10" fmla="*/ 1277269 w 3010023"/>
                  <a:gd name="connsiteY10" fmla="*/ 3842211 h 4637238"/>
                  <a:gd name="connsiteX11" fmla="*/ 1279028 w 3010023"/>
                  <a:gd name="connsiteY11" fmla="*/ 4637238 h 4637238"/>
                  <a:gd name="connsiteX12" fmla="*/ 1742930 w 3010023"/>
                  <a:gd name="connsiteY12" fmla="*/ 4637238 h 4637238"/>
                  <a:gd name="connsiteX13" fmla="*/ 1735152 w 3010023"/>
                  <a:gd name="connsiteY13" fmla="*/ 3706500 h 4637238"/>
                  <a:gd name="connsiteX14" fmla="*/ 1815929 w 3010023"/>
                  <a:gd name="connsiteY14" fmla="*/ 3685233 h 4637238"/>
                  <a:gd name="connsiteX15" fmla="*/ 2128206 w 3010023"/>
                  <a:gd name="connsiteY15" fmla="*/ 3613509 h 4637238"/>
                  <a:gd name="connsiteX16" fmla="*/ 2399572 w 3010023"/>
                  <a:gd name="connsiteY16" fmla="*/ 3252331 h 4637238"/>
                  <a:gd name="connsiteX17" fmla="*/ 2455426 w 3010023"/>
                  <a:gd name="connsiteY17" fmla="*/ 3191804 h 4637238"/>
                  <a:gd name="connsiteX18" fmla="*/ 2621010 w 3010023"/>
                  <a:gd name="connsiteY18" fmla="*/ 3099026 h 4637238"/>
                  <a:gd name="connsiteX19" fmla="*/ 2996055 w 3010023"/>
                  <a:gd name="connsiteY19" fmla="*/ 2443046 h 4637238"/>
                  <a:gd name="connsiteX20" fmla="*/ 2258391 w 3010023"/>
                  <a:gd name="connsiteY20" fmla="*/ 293608 h 4637238"/>
                  <a:gd name="connsiteX21" fmla="*/ 1730209 w 3010023"/>
                  <a:gd name="connsiteY21" fmla="*/ 3496 h 4637238"/>
                  <a:gd name="connsiteX22" fmla="*/ 2282159 w 3010023"/>
                  <a:gd name="connsiteY22" fmla="*/ 3347753 h 4637238"/>
                  <a:gd name="connsiteX23" fmla="*/ 1964570 w 3010023"/>
                  <a:gd name="connsiteY23" fmla="*/ 3573160 h 4637238"/>
                  <a:gd name="connsiteX24" fmla="*/ 784606 w 3010023"/>
                  <a:gd name="connsiteY24" fmla="*/ 3549714 h 4637238"/>
                  <a:gd name="connsiteX25" fmla="*/ 979559 w 3010023"/>
                  <a:gd name="connsiteY25" fmla="*/ 3584085 h 4637238"/>
                  <a:gd name="connsiteX26" fmla="*/ 1936601 w 3010023"/>
                  <a:gd name="connsiteY26" fmla="*/ 3432980 h 4637238"/>
                  <a:gd name="connsiteX27" fmla="*/ 2282159 w 3010023"/>
                  <a:gd name="connsiteY27" fmla="*/ 3347753 h 4637238"/>
                  <a:gd name="connsiteX0" fmla="*/ 1775598 w 3055412"/>
                  <a:gd name="connsiteY0" fmla="*/ 3496 h 4637238"/>
                  <a:gd name="connsiteX1" fmla="*/ 780207 w 3055412"/>
                  <a:gd name="connsiteY1" fmla="*/ 189184 h 4637238"/>
                  <a:gd name="connsiteX2" fmla="*/ 22177 w 3055412"/>
                  <a:gd name="connsiteY2" fmla="*/ 853995 h 4637238"/>
                  <a:gd name="connsiteX3" fmla="*/ 437747 w 3055412"/>
                  <a:gd name="connsiteY3" fmla="*/ 2390280 h 4637238"/>
                  <a:gd name="connsiteX4" fmla="*/ 479263 w 3055412"/>
                  <a:gd name="connsiteY4" fmla="*/ 3580503 h 4637238"/>
                  <a:gd name="connsiteX5" fmla="*/ 621849 w 3055412"/>
                  <a:gd name="connsiteY5" fmla="*/ 3785807 h 4637238"/>
                  <a:gd name="connsiteX6" fmla="*/ 747370 w 3055412"/>
                  <a:gd name="connsiteY6" fmla="*/ 3844396 h 4637238"/>
                  <a:gd name="connsiteX7" fmla="*/ 863288 w 3055412"/>
                  <a:gd name="connsiteY7" fmla="*/ 3870015 h 4637238"/>
                  <a:gd name="connsiteX8" fmla="*/ 986033 w 3055412"/>
                  <a:gd name="connsiteY8" fmla="*/ 3862560 h 4637238"/>
                  <a:gd name="connsiteX9" fmla="*/ 1291249 w 3055412"/>
                  <a:gd name="connsiteY9" fmla="*/ 3845293 h 4637238"/>
                  <a:gd name="connsiteX10" fmla="*/ 1322658 w 3055412"/>
                  <a:gd name="connsiteY10" fmla="*/ 3842211 h 4637238"/>
                  <a:gd name="connsiteX11" fmla="*/ 1324417 w 3055412"/>
                  <a:gd name="connsiteY11" fmla="*/ 4637238 h 4637238"/>
                  <a:gd name="connsiteX12" fmla="*/ 1788319 w 3055412"/>
                  <a:gd name="connsiteY12" fmla="*/ 4637238 h 4637238"/>
                  <a:gd name="connsiteX13" fmla="*/ 1780541 w 3055412"/>
                  <a:gd name="connsiteY13" fmla="*/ 3706500 h 4637238"/>
                  <a:gd name="connsiteX14" fmla="*/ 1861318 w 3055412"/>
                  <a:gd name="connsiteY14" fmla="*/ 3685233 h 4637238"/>
                  <a:gd name="connsiteX15" fmla="*/ 2173595 w 3055412"/>
                  <a:gd name="connsiteY15" fmla="*/ 3613509 h 4637238"/>
                  <a:gd name="connsiteX16" fmla="*/ 2444961 w 3055412"/>
                  <a:gd name="connsiteY16" fmla="*/ 3252331 h 4637238"/>
                  <a:gd name="connsiteX17" fmla="*/ 2500815 w 3055412"/>
                  <a:gd name="connsiteY17" fmla="*/ 3191804 h 4637238"/>
                  <a:gd name="connsiteX18" fmla="*/ 2666399 w 3055412"/>
                  <a:gd name="connsiteY18" fmla="*/ 3099026 h 4637238"/>
                  <a:gd name="connsiteX19" fmla="*/ 3041444 w 3055412"/>
                  <a:gd name="connsiteY19" fmla="*/ 2443046 h 4637238"/>
                  <a:gd name="connsiteX20" fmla="*/ 2303780 w 3055412"/>
                  <a:gd name="connsiteY20" fmla="*/ 293608 h 4637238"/>
                  <a:gd name="connsiteX21" fmla="*/ 1775598 w 3055412"/>
                  <a:gd name="connsiteY21" fmla="*/ 3496 h 4637238"/>
                  <a:gd name="connsiteX22" fmla="*/ 2327548 w 3055412"/>
                  <a:gd name="connsiteY22" fmla="*/ 3347753 h 4637238"/>
                  <a:gd name="connsiteX23" fmla="*/ 2009959 w 3055412"/>
                  <a:gd name="connsiteY23" fmla="*/ 3573160 h 4637238"/>
                  <a:gd name="connsiteX24" fmla="*/ 829995 w 3055412"/>
                  <a:gd name="connsiteY24" fmla="*/ 3549714 h 4637238"/>
                  <a:gd name="connsiteX25" fmla="*/ 1024948 w 3055412"/>
                  <a:gd name="connsiteY25" fmla="*/ 3584085 h 4637238"/>
                  <a:gd name="connsiteX26" fmla="*/ 1981990 w 3055412"/>
                  <a:gd name="connsiteY26" fmla="*/ 3432980 h 4637238"/>
                  <a:gd name="connsiteX27" fmla="*/ 2327548 w 3055412"/>
                  <a:gd name="connsiteY27" fmla="*/ 3347753 h 4637238"/>
                  <a:gd name="connsiteX0" fmla="*/ 1775598 w 3055412"/>
                  <a:gd name="connsiteY0" fmla="*/ 3496 h 4637238"/>
                  <a:gd name="connsiteX1" fmla="*/ 780207 w 3055412"/>
                  <a:gd name="connsiteY1" fmla="*/ 189184 h 4637238"/>
                  <a:gd name="connsiteX2" fmla="*/ 22177 w 3055412"/>
                  <a:gd name="connsiteY2" fmla="*/ 853995 h 4637238"/>
                  <a:gd name="connsiteX3" fmla="*/ 437747 w 3055412"/>
                  <a:gd name="connsiteY3" fmla="*/ 2390280 h 4637238"/>
                  <a:gd name="connsiteX4" fmla="*/ 479263 w 3055412"/>
                  <a:gd name="connsiteY4" fmla="*/ 3580503 h 4637238"/>
                  <a:gd name="connsiteX5" fmla="*/ 621849 w 3055412"/>
                  <a:gd name="connsiteY5" fmla="*/ 3785807 h 4637238"/>
                  <a:gd name="connsiteX6" fmla="*/ 747370 w 3055412"/>
                  <a:gd name="connsiteY6" fmla="*/ 3844396 h 4637238"/>
                  <a:gd name="connsiteX7" fmla="*/ 863288 w 3055412"/>
                  <a:gd name="connsiteY7" fmla="*/ 3870015 h 4637238"/>
                  <a:gd name="connsiteX8" fmla="*/ 986033 w 3055412"/>
                  <a:gd name="connsiteY8" fmla="*/ 3862560 h 4637238"/>
                  <a:gd name="connsiteX9" fmla="*/ 1291249 w 3055412"/>
                  <a:gd name="connsiteY9" fmla="*/ 3845293 h 4637238"/>
                  <a:gd name="connsiteX10" fmla="*/ 1322658 w 3055412"/>
                  <a:gd name="connsiteY10" fmla="*/ 3842211 h 4637238"/>
                  <a:gd name="connsiteX11" fmla="*/ 1324417 w 3055412"/>
                  <a:gd name="connsiteY11" fmla="*/ 4637238 h 4637238"/>
                  <a:gd name="connsiteX12" fmla="*/ 1788319 w 3055412"/>
                  <a:gd name="connsiteY12" fmla="*/ 4637238 h 4637238"/>
                  <a:gd name="connsiteX13" fmla="*/ 1780541 w 3055412"/>
                  <a:gd name="connsiteY13" fmla="*/ 3706500 h 4637238"/>
                  <a:gd name="connsiteX14" fmla="*/ 1861318 w 3055412"/>
                  <a:gd name="connsiteY14" fmla="*/ 3685233 h 4637238"/>
                  <a:gd name="connsiteX15" fmla="*/ 2173595 w 3055412"/>
                  <a:gd name="connsiteY15" fmla="*/ 3613509 h 4637238"/>
                  <a:gd name="connsiteX16" fmla="*/ 2444961 w 3055412"/>
                  <a:gd name="connsiteY16" fmla="*/ 3252331 h 4637238"/>
                  <a:gd name="connsiteX17" fmla="*/ 2500815 w 3055412"/>
                  <a:gd name="connsiteY17" fmla="*/ 3191804 h 4637238"/>
                  <a:gd name="connsiteX18" fmla="*/ 2666399 w 3055412"/>
                  <a:gd name="connsiteY18" fmla="*/ 3099026 h 4637238"/>
                  <a:gd name="connsiteX19" fmla="*/ 3041444 w 3055412"/>
                  <a:gd name="connsiteY19" fmla="*/ 2443046 h 4637238"/>
                  <a:gd name="connsiteX20" fmla="*/ 2303780 w 3055412"/>
                  <a:gd name="connsiteY20" fmla="*/ 293608 h 4637238"/>
                  <a:gd name="connsiteX21" fmla="*/ 1775598 w 3055412"/>
                  <a:gd name="connsiteY21" fmla="*/ 3496 h 4637238"/>
                  <a:gd name="connsiteX22" fmla="*/ 2327548 w 3055412"/>
                  <a:gd name="connsiteY22" fmla="*/ 3347753 h 4637238"/>
                  <a:gd name="connsiteX23" fmla="*/ 2009959 w 3055412"/>
                  <a:gd name="connsiteY23" fmla="*/ 3573160 h 4637238"/>
                  <a:gd name="connsiteX24" fmla="*/ 829995 w 3055412"/>
                  <a:gd name="connsiteY24" fmla="*/ 3549714 h 4637238"/>
                  <a:gd name="connsiteX25" fmla="*/ 1024948 w 3055412"/>
                  <a:gd name="connsiteY25" fmla="*/ 3584085 h 4637238"/>
                  <a:gd name="connsiteX26" fmla="*/ 1981990 w 3055412"/>
                  <a:gd name="connsiteY26" fmla="*/ 3432980 h 4637238"/>
                  <a:gd name="connsiteX27" fmla="*/ 2327548 w 3055412"/>
                  <a:gd name="connsiteY27" fmla="*/ 3347753 h 4637238"/>
                  <a:gd name="connsiteX0" fmla="*/ 1775598 w 3055412"/>
                  <a:gd name="connsiteY0" fmla="*/ 3496 h 4637238"/>
                  <a:gd name="connsiteX1" fmla="*/ 780207 w 3055412"/>
                  <a:gd name="connsiteY1" fmla="*/ 189184 h 4637238"/>
                  <a:gd name="connsiteX2" fmla="*/ 22177 w 3055412"/>
                  <a:gd name="connsiteY2" fmla="*/ 853995 h 4637238"/>
                  <a:gd name="connsiteX3" fmla="*/ 437747 w 3055412"/>
                  <a:gd name="connsiteY3" fmla="*/ 2390280 h 4637238"/>
                  <a:gd name="connsiteX4" fmla="*/ 479263 w 3055412"/>
                  <a:gd name="connsiteY4" fmla="*/ 3580503 h 4637238"/>
                  <a:gd name="connsiteX5" fmla="*/ 621849 w 3055412"/>
                  <a:gd name="connsiteY5" fmla="*/ 3785807 h 4637238"/>
                  <a:gd name="connsiteX6" fmla="*/ 747370 w 3055412"/>
                  <a:gd name="connsiteY6" fmla="*/ 3844396 h 4637238"/>
                  <a:gd name="connsiteX7" fmla="*/ 863288 w 3055412"/>
                  <a:gd name="connsiteY7" fmla="*/ 3870015 h 4637238"/>
                  <a:gd name="connsiteX8" fmla="*/ 986033 w 3055412"/>
                  <a:gd name="connsiteY8" fmla="*/ 3862560 h 4637238"/>
                  <a:gd name="connsiteX9" fmla="*/ 1291249 w 3055412"/>
                  <a:gd name="connsiteY9" fmla="*/ 3845293 h 4637238"/>
                  <a:gd name="connsiteX10" fmla="*/ 1322658 w 3055412"/>
                  <a:gd name="connsiteY10" fmla="*/ 3842211 h 4637238"/>
                  <a:gd name="connsiteX11" fmla="*/ 1324417 w 3055412"/>
                  <a:gd name="connsiteY11" fmla="*/ 4637238 h 4637238"/>
                  <a:gd name="connsiteX12" fmla="*/ 1788319 w 3055412"/>
                  <a:gd name="connsiteY12" fmla="*/ 4637238 h 4637238"/>
                  <a:gd name="connsiteX13" fmla="*/ 1780541 w 3055412"/>
                  <a:gd name="connsiteY13" fmla="*/ 3706500 h 4637238"/>
                  <a:gd name="connsiteX14" fmla="*/ 1891653 w 3055412"/>
                  <a:gd name="connsiteY14" fmla="*/ 3680899 h 4637238"/>
                  <a:gd name="connsiteX15" fmla="*/ 2173595 w 3055412"/>
                  <a:gd name="connsiteY15" fmla="*/ 3613509 h 4637238"/>
                  <a:gd name="connsiteX16" fmla="*/ 2444961 w 3055412"/>
                  <a:gd name="connsiteY16" fmla="*/ 3252331 h 4637238"/>
                  <a:gd name="connsiteX17" fmla="*/ 2500815 w 3055412"/>
                  <a:gd name="connsiteY17" fmla="*/ 3191804 h 4637238"/>
                  <a:gd name="connsiteX18" fmla="*/ 2666399 w 3055412"/>
                  <a:gd name="connsiteY18" fmla="*/ 3099026 h 4637238"/>
                  <a:gd name="connsiteX19" fmla="*/ 3041444 w 3055412"/>
                  <a:gd name="connsiteY19" fmla="*/ 2443046 h 4637238"/>
                  <a:gd name="connsiteX20" fmla="*/ 2303780 w 3055412"/>
                  <a:gd name="connsiteY20" fmla="*/ 293608 h 4637238"/>
                  <a:gd name="connsiteX21" fmla="*/ 1775598 w 3055412"/>
                  <a:gd name="connsiteY21" fmla="*/ 3496 h 4637238"/>
                  <a:gd name="connsiteX22" fmla="*/ 2327548 w 3055412"/>
                  <a:gd name="connsiteY22" fmla="*/ 3347753 h 4637238"/>
                  <a:gd name="connsiteX23" fmla="*/ 2009959 w 3055412"/>
                  <a:gd name="connsiteY23" fmla="*/ 3573160 h 4637238"/>
                  <a:gd name="connsiteX24" fmla="*/ 829995 w 3055412"/>
                  <a:gd name="connsiteY24" fmla="*/ 3549714 h 4637238"/>
                  <a:gd name="connsiteX25" fmla="*/ 1024948 w 3055412"/>
                  <a:gd name="connsiteY25" fmla="*/ 3584085 h 4637238"/>
                  <a:gd name="connsiteX26" fmla="*/ 1981990 w 3055412"/>
                  <a:gd name="connsiteY26" fmla="*/ 3432980 h 4637238"/>
                  <a:gd name="connsiteX27" fmla="*/ 2327548 w 3055412"/>
                  <a:gd name="connsiteY27" fmla="*/ 3347753 h 4637238"/>
                  <a:gd name="connsiteX0" fmla="*/ 1775598 w 3055412"/>
                  <a:gd name="connsiteY0" fmla="*/ 3496 h 5386959"/>
                  <a:gd name="connsiteX1" fmla="*/ 780207 w 3055412"/>
                  <a:gd name="connsiteY1" fmla="*/ 189184 h 5386959"/>
                  <a:gd name="connsiteX2" fmla="*/ 22177 w 3055412"/>
                  <a:gd name="connsiteY2" fmla="*/ 853995 h 5386959"/>
                  <a:gd name="connsiteX3" fmla="*/ 437747 w 3055412"/>
                  <a:gd name="connsiteY3" fmla="*/ 2390280 h 5386959"/>
                  <a:gd name="connsiteX4" fmla="*/ 479263 w 3055412"/>
                  <a:gd name="connsiteY4" fmla="*/ 3580503 h 5386959"/>
                  <a:gd name="connsiteX5" fmla="*/ 621849 w 3055412"/>
                  <a:gd name="connsiteY5" fmla="*/ 3785807 h 5386959"/>
                  <a:gd name="connsiteX6" fmla="*/ 747370 w 3055412"/>
                  <a:gd name="connsiteY6" fmla="*/ 3844396 h 5386959"/>
                  <a:gd name="connsiteX7" fmla="*/ 863288 w 3055412"/>
                  <a:gd name="connsiteY7" fmla="*/ 3870015 h 5386959"/>
                  <a:gd name="connsiteX8" fmla="*/ 986033 w 3055412"/>
                  <a:gd name="connsiteY8" fmla="*/ 3862560 h 5386959"/>
                  <a:gd name="connsiteX9" fmla="*/ 1291249 w 3055412"/>
                  <a:gd name="connsiteY9" fmla="*/ 3845293 h 5386959"/>
                  <a:gd name="connsiteX10" fmla="*/ 1322658 w 3055412"/>
                  <a:gd name="connsiteY10" fmla="*/ 3842211 h 5386959"/>
                  <a:gd name="connsiteX11" fmla="*/ 1324417 w 3055412"/>
                  <a:gd name="connsiteY11" fmla="*/ 4637238 h 5386959"/>
                  <a:gd name="connsiteX12" fmla="*/ 1783985 w 3055412"/>
                  <a:gd name="connsiteY12" fmla="*/ 5386959 h 5386959"/>
                  <a:gd name="connsiteX13" fmla="*/ 1780541 w 3055412"/>
                  <a:gd name="connsiteY13" fmla="*/ 3706500 h 5386959"/>
                  <a:gd name="connsiteX14" fmla="*/ 1891653 w 3055412"/>
                  <a:gd name="connsiteY14" fmla="*/ 3680899 h 5386959"/>
                  <a:gd name="connsiteX15" fmla="*/ 2173595 w 3055412"/>
                  <a:gd name="connsiteY15" fmla="*/ 3613509 h 5386959"/>
                  <a:gd name="connsiteX16" fmla="*/ 2444961 w 3055412"/>
                  <a:gd name="connsiteY16" fmla="*/ 3252331 h 5386959"/>
                  <a:gd name="connsiteX17" fmla="*/ 2500815 w 3055412"/>
                  <a:gd name="connsiteY17" fmla="*/ 3191804 h 5386959"/>
                  <a:gd name="connsiteX18" fmla="*/ 2666399 w 3055412"/>
                  <a:gd name="connsiteY18" fmla="*/ 3099026 h 5386959"/>
                  <a:gd name="connsiteX19" fmla="*/ 3041444 w 3055412"/>
                  <a:gd name="connsiteY19" fmla="*/ 2443046 h 5386959"/>
                  <a:gd name="connsiteX20" fmla="*/ 2303780 w 3055412"/>
                  <a:gd name="connsiteY20" fmla="*/ 293608 h 5386959"/>
                  <a:gd name="connsiteX21" fmla="*/ 1775598 w 3055412"/>
                  <a:gd name="connsiteY21" fmla="*/ 3496 h 5386959"/>
                  <a:gd name="connsiteX22" fmla="*/ 2327548 w 3055412"/>
                  <a:gd name="connsiteY22" fmla="*/ 3347753 h 5386959"/>
                  <a:gd name="connsiteX23" fmla="*/ 2009959 w 3055412"/>
                  <a:gd name="connsiteY23" fmla="*/ 3573160 h 5386959"/>
                  <a:gd name="connsiteX24" fmla="*/ 829995 w 3055412"/>
                  <a:gd name="connsiteY24" fmla="*/ 3549714 h 5386959"/>
                  <a:gd name="connsiteX25" fmla="*/ 1024948 w 3055412"/>
                  <a:gd name="connsiteY25" fmla="*/ 3584085 h 5386959"/>
                  <a:gd name="connsiteX26" fmla="*/ 1981990 w 3055412"/>
                  <a:gd name="connsiteY26" fmla="*/ 3432980 h 5386959"/>
                  <a:gd name="connsiteX27" fmla="*/ 2327548 w 3055412"/>
                  <a:gd name="connsiteY27" fmla="*/ 3347753 h 5386959"/>
                  <a:gd name="connsiteX0" fmla="*/ 1775598 w 3055412"/>
                  <a:gd name="connsiteY0" fmla="*/ 3496 h 5386959"/>
                  <a:gd name="connsiteX1" fmla="*/ 780207 w 3055412"/>
                  <a:gd name="connsiteY1" fmla="*/ 189184 h 5386959"/>
                  <a:gd name="connsiteX2" fmla="*/ 22177 w 3055412"/>
                  <a:gd name="connsiteY2" fmla="*/ 853995 h 5386959"/>
                  <a:gd name="connsiteX3" fmla="*/ 437747 w 3055412"/>
                  <a:gd name="connsiteY3" fmla="*/ 2390280 h 5386959"/>
                  <a:gd name="connsiteX4" fmla="*/ 479263 w 3055412"/>
                  <a:gd name="connsiteY4" fmla="*/ 3580503 h 5386959"/>
                  <a:gd name="connsiteX5" fmla="*/ 621849 w 3055412"/>
                  <a:gd name="connsiteY5" fmla="*/ 3785807 h 5386959"/>
                  <a:gd name="connsiteX6" fmla="*/ 747370 w 3055412"/>
                  <a:gd name="connsiteY6" fmla="*/ 3844396 h 5386959"/>
                  <a:gd name="connsiteX7" fmla="*/ 863288 w 3055412"/>
                  <a:gd name="connsiteY7" fmla="*/ 3870015 h 5386959"/>
                  <a:gd name="connsiteX8" fmla="*/ 986033 w 3055412"/>
                  <a:gd name="connsiteY8" fmla="*/ 3862560 h 5386959"/>
                  <a:gd name="connsiteX9" fmla="*/ 1291249 w 3055412"/>
                  <a:gd name="connsiteY9" fmla="*/ 3845293 h 5386959"/>
                  <a:gd name="connsiteX10" fmla="*/ 1322658 w 3055412"/>
                  <a:gd name="connsiteY10" fmla="*/ 3842211 h 5386959"/>
                  <a:gd name="connsiteX11" fmla="*/ 1311416 w 3055412"/>
                  <a:gd name="connsiteY11" fmla="*/ 5378292 h 5386959"/>
                  <a:gd name="connsiteX12" fmla="*/ 1783985 w 3055412"/>
                  <a:gd name="connsiteY12" fmla="*/ 5386959 h 5386959"/>
                  <a:gd name="connsiteX13" fmla="*/ 1780541 w 3055412"/>
                  <a:gd name="connsiteY13" fmla="*/ 3706500 h 5386959"/>
                  <a:gd name="connsiteX14" fmla="*/ 1891653 w 3055412"/>
                  <a:gd name="connsiteY14" fmla="*/ 3680899 h 5386959"/>
                  <a:gd name="connsiteX15" fmla="*/ 2173595 w 3055412"/>
                  <a:gd name="connsiteY15" fmla="*/ 3613509 h 5386959"/>
                  <a:gd name="connsiteX16" fmla="*/ 2444961 w 3055412"/>
                  <a:gd name="connsiteY16" fmla="*/ 3252331 h 5386959"/>
                  <a:gd name="connsiteX17" fmla="*/ 2500815 w 3055412"/>
                  <a:gd name="connsiteY17" fmla="*/ 3191804 h 5386959"/>
                  <a:gd name="connsiteX18" fmla="*/ 2666399 w 3055412"/>
                  <a:gd name="connsiteY18" fmla="*/ 3099026 h 5386959"/>
                  <a:gd name="connsiteX19" fmla="*/ 3041444 w 3055412"/>
                  <a:gd name="connsiteY19" fmla="*/ 2443046 h 5386959"/>
                  <a:gd name="connsiteX20" fmla="*/ 2303780 w 3055412"/>
                  <a:gd name="connsiteY20" fmla="*/ 293608 h 5386959"/>
                  <a:gd name="connsiteX21" fmla="*/ 1775598 w 3055412"/>
                  <a:gd name="connsiteY21" fmla="*/ 3496 h 5386959"/>
                  <a:gd name="connsiteX22" fmla="*/ 2327548 w 3055412"/>
                  <a:gd name="connsiteY22" fmla="*/ 3347753 h 5386959"/>
                  <a:gd name="connsiteX23" fmla="*/ 2009959 w 3055412"/>
                  <a:gd name="connsiteY23" fmla="*/ 3573160 h 5386959"/>
                  <a:gd name="connsiteX24" fmla="*/ 829995 w 3055412"/>
                  <a:gd name="connsiteY24" fmla="*/ 3549714 h 5386959"/>
                  <a:gd name="connsiteX25" fmla="*/ 1024948 w 3055412"/>
                  <a:gd name="connsiteY25" fmla="*/ 3584085 h 5386959"/>
                  <a:gd name="connsiteX26" fmla="*/ 1981990 w 3055412"/>
                  <a:gd name="connsiteY26" fmla="*/ 3432980 h 5386959"/>
                  <a:gd name="connsiteX27" fmla="*/ 2327548 w 3055412"/>
                  <a:gd name="connsiteY27" fmla="*/ 3347753 h 5386959"/>
                  <a:gd name="connsiteX0" fmla="*/ 1775598 w 3055412"/>
                  <a:gd name="connsiteY0" fmla="*/ 3496 h 5442638"/>
                  <a:gd name="connsiteX1" fmla="*/ 780207 w 3055412"/>
                  <a:gd name="connsiteY1" fmla="*/ 189184 h 5442638"/>
                  <a:gd name="connsiteX2" fmla="*/ 22177 w 3055412"/>
                  <a:gd name="connsiteY2" fmla="*/ 853995 h 5442638"/>
                  <a:gd name="connsiteX3" fmla="*/ 437747 w 3055412"/>
                  <a:gd name="connsiteY3" fmla="*/ 2390280 h 5442638"/>
                  <a:gd name="connsiteX4" fmla="*/ 479263 w 3055412"/>
                  <a:gd name="connsiteY4" fmla="*/ 3580503 h 5442638"/>
                  <a:gd name="connsiteX5" fmla="*/ 621849 w 3055412"/>
                  <a:gd name="connsiteY5" fmla="*/ 3785807 h 5442638"/>
                  <a:gd name="connsiteX6" fmla="*/ 747370 w 3055412"/>
                  <a:gd name="connsiteY6" fmla="*/ 3844396 h 5442638"/>
                  <a:gd name="connsiteX7" fmla="*/ 863288 w 3055412"/>
                  <a:gd name="connsiteY7" fmla="*/ 3870015 h 5442638"/>
                  <a:gd name="connsiteX8" fmla="*/ 986033 w 3055412"/>
                  <a:gd name="connsiteY8" fmla="*/ 3862560 h 5442638"/>
                  <a:gd name="connsiteX9" fmla="*/ 1291249 w 3055412"/>
                  <a:gd name="connsiteY9" fmla="*/ 3845293 h 5442638"/>
                  <a:gd name="connsiteX10" fmla="*/ 1322658 w 3055412"/>
                  <a:gd name="connsiteY10" fmla="*/ 3842211 h 5442638"/>
                  <a:gd name="connsiteX11" fmla="*/ 1310129 w 3055412"/>
                  <a:gd name="connsiteY11" fmla="*/ 5442638 h 5442638"/>
                  <a:gd name="connsiteX12" fmla="*/ 1783985 w 3055412"/>
                  <a:gd name="connsiteY12" fmla="*/ 5386959 h 5442638"/>
                  <a:gd name="connsiteX13" fmla="*/ 1780541 w 3055412"/>
                  <a:gd name="connsiteY13" fmla="*/ 3706500 h 5442638"/>
                  <a:gd name="connsiteX14" fmla="*/ 1891653 w 3055412"/>
                  <a:gd name="connsiteY14" fmla="*/ 3680899 h 5442638"/>
                  <a:gd name="connsiteX15" fmla="*/ 2173595 w 3055412"/>
                  <a:gd name="connsiteY15" fmla="*/ 3613509 h 5442638"/>
                  <a:gd name="connsiteX16" fmla="*/ 2444961 w 3055412"/>
                  <a:gd name="connsiteY16" fmla="*/ 3252331 h 5442638"/>
                  <a:gd name="connsiteX17" fmla="*/ 2500815 w 3055412"/>
                  <a:gd name="connsiteY17" fmla="*/ 3191804 h 5442638"/>
                  <a:gd name="connsiteX18" fmla="*/ 2666399 w 3055412"/>
                  <a:gd name="connsiteY18" fmla="*/ 3099026 h 5442638"/>
                  <a:gd name="connsiteX19" fmla="*/ 3041444 w 3055412"/>
                  <a:gd name="connsiteY19" fmla="*/ 2443046 h 5442638"/>
                  <a:gd name="connsiteX20" fmla="*/ 2303780 w 3055412"/>
                  <a:gd name="connsiteY20" fmla="*/ 293608 h 5442638"/>
                  <a:gd name="connsiteX21" fmla="*/ 1775598 w 3055412"/>
                  <a:gd name="connsiteY21" fmla="*/ 3496 h 5442638"/>
                  <a:gd name="connsiteX22" fmla="*/ 2327548 w 3055412"/>
                  <a:gd name="connsiteY22" fmla="*/ 3347753 h 5442638"/>
                  <a:gd name="connsiteX23" fmla="*/ 2009959 w 3055412"/>
                  <a:gd name="connsiteY23" fmla="*/ 3573160 h 5442638"/>
                  <a:gd name="connsiteX24" fmla="*/ 829995 w 3055412"/>
                  <a:gd name="connsiteY24" fmla="*/ 3549714 h 5442638"/>
                  <a:gd name="connsiteX25" fmla="*/ 1024948 w 3055412"/>
                  <a:gd name="connsiteY25" fmla="*/ 3584085 h 5442638"/>
                  <a:gd name="connsiteX26" fmla="*/ 1981990 w 3055412"/>
                  <a:gd name="connsiteY26" fmla="*/ 3432980 h 5442638"/>
                  <a:gd name="connsiteX27" fmla="*/ 2327548 w 3055412"/>
                  <a:gd name="connsiteY27" fmla="*/ 3347753 h 5442638"/>
                  <a:gd name="connsiteX0" fmla="*/ 1775598 w 3055412"/>
                  <a:gd name="connsiteY0" fmla="*/ 3496 h 5446157"/>
                  <a:gd name="connsiteX1" fmla="*/ 780207 w 3055412"/>
                  <a:gd name="connsiteY1" fmla="*/ 189184 h 5446157"/>
                  <a:gd name="connsiteX2" fmla="*/ 22177 w 3055412"/>
                  <a:gd name="connsiteY2" fmla="*/ 853995 h 5446157"/>
                  <a:gd name="connsiteX3" fmla="*/ 437747 w 3055412"/>
                  <a:gd name="connsiteY3" fmla="*/ 2390280 h 5446157"/>
                  <a:gd name="connsiteX4" fmla="*/ 479263 w 3055412"/>
                  <a:gd name="connsiteY4" fmla="*/ 3580503 h 5446157"/>
                  <a:gd name="connsiteX5" fmla="*/ 621849 w 3055412"/>
                  <a:gd name="connsiteY5" fmla="*/ 3785807 h 5446157"/>
                  <a:gd name="connsiteX6" fmla="*/ 747370 w 3055412"/>
                  <a:gd name="connsiteY6" fmla="*/ 3844396 h 5446157"/>
                  <a:gd name="connsiteX7" fmla="*/ 863288 w 3055412"/>
                  <a:gd name="connsiteY7" fmla="*/ 3870015 h 5446157"/>
                  <a:gd name="connsiteX8" fmla="*/ 986033 w 3055412"/>
                  <a:gd name="connsiteY8" fmla="*/ 3862560 h 5446157"/>
                  <a:gd name="connsiteX9" fmla="*/ 1291249 w 3055412"/>
                  <a:gd name="connsiteY9" fmla="*/ 3845293 h 5446157"/>
                  <a:gd name="connsiteX10" fmla="*/ 1322658 w 3055412"/>
                  <a:gd name="connsiteY10" fmla="*/ 3842211 h 5446157"/>
                  <a:gd name="connsiteX11" fmla="*/ 1310129 w 3055412"/>
                  <a:gd name="connsiteY11" fmla="*/ 5442638 h 5446157"/>
                  <a:gd name="connsiteX12" fmla="*/ 1786559 w 3055412"/>
                  <a:gd name="connsiteY12" fmla="*/ 5446157 h 5446157"/>
                  <a:gd name="connsiteX13" fmla="*/ 1780541 w 3055412"/>
                  <a:gd name="connsiteY13" fmla="*/ 3706500 h 5446157"/>
                  <a:gd name="connsiteX14" fmla="*/ 1891653 w 3055412"/>
                  <a:gd name="connsiteY14" fmla="*/ 3680899 h 5446157"/>
                  <a:gd name="connsiteX15" fmla="*/ 2173595 w 3055412"/>
                  <a:gd name="connsiteY15" fmla="*/ 3613509 h 5446157"/>
                  <a:gd name="connsiteX16" fmla="*/ 2444961 w 3055412"/>
                  <a:gd name="connsiteY16" fmla="*/ 3252331 h 5446157"/>
                  <a:gd name="connsiteX17" fmla="*/ 2500815 w 3055412"/>
                  <a:gd name="connsiteY17" fmla="*/ 3191804 h 5446157"/>
                  <a:gd name="connsiteX18" fmla="*/ 2666399 w 3055412"/>
                  <a:gd name="connsiteY18" fmla="*/ 3099026 h 5446157"/>
                  <a:gd name="connsiteX19" fmla="*/ 3041444 w 3055412"/>
                  <a:gd name="connsiteY19" fmla="*/ 2443046 h 5446157"/>
                  <a:gd name="connsiteX20" fmla="*/ 2303780 w 3055412"/>
                  <a:gd name="connsiteY20" fmla="*/ 293608 h 5446157"/>
                  <a:gd name="connsiteX21" fmla="*/ 1775598 w 3055412"/>
                  <a:gd name="connsiteY21" fmla="*/ 3496 h 5446157"/>
                  <a:gd name="connsiteX22" fmla="*/ 2327548 w 3055412"/>
                  <a:gd name="connsiteY22" fmla="*/ 3347753 h 5446157"/>
                  <a:gd name="connsiteX23" fmla="*/ 2009959 w 3055412"/>
                  <a:gd name="connsiteY23" fmla="*/ 3573160 h 5446157"/>
                  <a:gd name="connsiteX24" fmla="*/ 829995 w 3055412"/>
                  <a:gd name="connsiteY24" fmla="*/ 3549714 h 5446157"/>
                  <a:gd name="connsiteX25" fmla="*/ 1024948 w 3055412"/>
                  <a:gd name="connsiteY25" fmla="*/ 3584085 h 5446157"/>
                  <a:gd name="connsiteX26" fmla="*/ 1981990 w 3055412"/>
                  <a:gd name="connsiteY26" fmla="*/ 3432980 h 5446157"/>
                  <a:gd name="connsiteX27" fmla="*/ 2327548 w 3055412"/>
                  <a:gd name="connsiteY27" fmla="*/ 3347753 h 5446157"/>
                  <a:gd name="connsiteX0" fmla="*/ 1775598 w 3055412"/>
                  <a:gd name="connsiteY0" fmla="*/ 3496 h 5442638"/>
                  <a:gd name="connsiteX1" fmla="*/ 780207 w 3055412"/>
                  <a:gd name="connsiteY1" fmla="*/ 189184 h 5442638"/>
                  <a:gd name="connsiteX2" fmla="*/ 22177 w 3055412"/>
                  <a:gd name="connsiteY2" fmla="*/ 853995 h 5442638"/>
                  <a:gd name="connsiteX3" fmla="*/ 437747 w 3055412"/>
                  <a:gd name="connsiteY3" fmla="*/ 2390280 h 5442638"/>
                  <a:gd name="connsiteX4" fmla="*/ 479263 w 3055412"/>
                  <a:gd name="connsiteY4" fmla="*/ 3580503 h 5442638"/>
                  <a:gd name="connsiteX5" fmla="*/ 621849 w 3055412"/>
                  <a:gd name="connsiteY5" fmla="*/ 3785807 h 5442638"/>
                  <a:gd name="connsiteX6" fmla="*/ 747370 w 3055412"/>
                  <a:gd name="connsiteY6" fmla="*/ 3844396 h 5442638"/>
                  <a:gd name="connsiteX7" fmla="*/ 863288 w 3055412"/>
                  <a:gd name="connsiteY7" fmla="*/ 3870015 h 5442638"/>
                  <a:gd name="connsiteX8" fmla="*/ 986033 w 3055412"/>
                  <a:gd name="connsiteY8" fmla="*/ 3862560 h 5442638"/>
                  <a:gd name="connsiteX9" fmla="*/ 1291249 w 3055412"/>
                  <a:gd name="connsiteY9" fmla="*/ 3845293 h 5442638"/>
                  <a:gd name="connsiteX10" fmla="*/ 1322658 w 3055412"/>
                  <a:gd name="connsiteY10" fmla="*/ 3842211 h 5442638"/>
                  <a:gd name="connsiteX11" fmla="*/ 1310129 w 3055412"/>
                  <a:gd name="connsiteY11" fmla="*/ 5442638 h 5442638"/>
                  <a:gd name="connsiteX12" fmla="*/ 1787881 w 3055412"/>
                  <a:gd name="connsiteY12" fmla="*/ 5425016 h 5442638"/>
                  <a:gd name="connsiteX13" fmla="*/ 1780541 w 3055412"/>
                  <a:gd name="connsiteY13" fmla="*/ 3706500 h 5442638"/>
                  <a:gd name="connsiteX14" fmla="*/ 1891653 w 3055412"/>
                  <a:gd name="connsiteY14" fmla="*/ 3680899 h 5442638"/>
                  <a:gd name="connsiteX15" fmla="*/ 2173595 w 3055412"/>
                  <a:gd name="connsiteY15" fmla="*/ 3613509 h 5442638"/>
                  <a:gd name="connsiteX16" fmla="*/ 2444961 w 3055412"/>
                  <a:gd name="connsiteY16" fmla="*/ 3252331 h 5442638"/>
                  <a:gd name="connsiteX17" fmla="*/ 2500815 w 3055412"/>
                  <a:gd name="connsiteY17" fmla="*/ 3191804 h 5442638"/>
                  <a:gd name="connsiteX18" fmla="*/ 2666399 w 3055412"/>
                  <a:gd name="connsiteY18" fmla="*/ 3099026 h 5442638"/>
                  <a:gd name="connsiteX19" fmla="*/ 3041444 w 3055412"/>
                  <a:gd name="connsiteY19" fmla="*/ 2443046 h 5442638"/>
                  <a:gd name="connsiteX20" fmla="*/ 2303780 w 3055412"/>
                  <a:gd name="connsiteY20" fmla="*/ 293608 h 5442638"/>
                  <a:gd name="connsiteX21" fmla="*/ 1775598 w 3055412"/>
                  <a:gd name="connsiteY21" fmla="*/ 3496 h 5442638"/>
                  <a:gd name="connsiteX22" fmla="*/ 2327548 w 3055412"/>
                  <a:gd name="connsiteY22" fmla="*/ 3347753 h 5442638"/>
                  <a:gd name="connsiteX23" fmla="*/ 2009959 w 3055412"/>
                  <a:gd name="connsiteY23" fmla="*/ 3573160 h 5442638"/>
                  <a:gd name="connsiteX24" fmla="*/ 829995 w 3055412"/>
                  <a:gd name="connsiteY24" fmla="*/ 3549714 h 5442638"/>
                  <a:gd name="connsiteX25" fmla="*/ 1024948 w 3055412"/>
                  <a:gd name="connsiteY25" fmla="*/ 3584085 h 5442638"/>
                  <a:gd name="connsiteX26" fmla="*/ 1981990 w 3055412"/>
                  <a:gd name="connsiteY26" fmla="*/ 3432980 h 5442638"/>
                  <a:gd name="connsiteX27" fmla="*/ 2327548 w 3055412"/>
                  <a:gd name="connsiteY27" fmla="*/ 3347753 h 5442638"/>
                  <a:gd name="connsiteX0" fmla="*/ 1775598 w 3055412"/>
                  <a:gd name="connsiteY0" fmla="*/ 3496 h 5425461"/>
                  <a:gd name="connsiteX1" fmla="*/ 780207 w 3055412"/>
                  <a:gd name="connsiteY1" fmla="*/ 189184 h 5425461"/>
                  <a:gd name="connsiteX2" fmla="*/ 22177 w 3055412"/>
                  <a:gd name="connsiteY2" fmla="*/ 853995 h 5425461"/>
                  <a:gd name="connsiteX3" fmla="*/ 437747 w 3055412"/>
                  <a:gd name="connsiteY3" fmla="*/ 2390280 h 5425461"/>
                  <a:gd name="connsiteX4" fmla="*/ 479263 w 3055412"/>
                  <a:gd name="connsiteY4" fmla="*/ 3580503 h 5425461"/>
                  <a:gd name="connsiteX5" fmla="*/ 621849 w 3055412"/>
                  <a:gd name="connsiteY5" fmla="*/ 3785807 h 5425461"/>
                  <a:gd name="connsiteX6" fmla="*/ 747370 w 3055412"/>
                  <a:gd name="connsiteY6" fmla="*/ 3844396 h 5425461"/>
                  <a:gd name="connsiteX7" fmla="*/ 863288 w 3055412"/>
                  <a:gd name="connsiteY7" fmla="*/ 3870015 h 5425461"/>
                  <a:gd name="connsiteX8" fmla="*/ 986033 w 3055412"/>
                  <a:gd name="connsiteY8" fmla="*/ 3862560 h 5425461"/>
                  <a:gd name="connsiteX9" fmla="*/ 1291249 w 3055412"/>
                  <a:gd name="connsiteY9" fmla="*/ 3845293 h 5425461"/>
                  <a:gd name="connsiteX10" fmla="*/ 1322658 w 3055412"/>
                  <a:gd name="connsiteY10" fmla="*/ 3842211 h 5425461"/>
                  <a:gd name="connsiteX11" fmla="*/ 1307486 w 3055412"/>
                  <a:gd name="connsiteY11" fmla="*/ 5425461 h 5425461"/>
                  <a:gd name="connsiteX12" fmla="*/ 1787881 w 3055412"/>
                  <a:gd name="connsiteY12" fmla="*/ 5425016 h 5425461"/>
                  <a:gd name="connsiteX13" fmla="*/ 1780541 w 3055412"/>
                  <a:gd name="connsiteY13" fmla="*/ 3706500 h 5425461"/>
                  <a:gd name="connsiteX14" fmla="*/ 1891653 w 3055412"/>
                  <a:gd name="connsiteY14" fmla="*/ 3680899 h 5425461"/>
                  <a:gd name="connsiteX15" fmla="*/ 2173595 w 3055412"/>
                  <a:gd name="connsiteY15" fmla="*/ 3613509 h 5425461"/>
                  <a:gd name="connsiteX16" fmla="*/ 2444961 w 3055412"/>
                  <a:gd name="connsiteY16" fmla="*/ 3252331 h 5425461"/>
                  <a:gd name="connsiteX17" fmla="*/ 2500815 w 3055412"/>
                  <a:gd name="connsiteY17" fmla="*/ 3191804 h 5425461"/>
                  <a:gd name="connsiteX18" fmla="*/ 2666399 w 3055412"/>
                  <a:gd name="connsiteY18" fmla="*/ 3099026 h 5425461"/>
                  <a:gd name="connsiteX19" fmla="*/ 3041444 w 3055412"/>
                  <a:gd name="connsiteY19" fmla="*/ 2443046 h 5425461"/>
                  <a:gd name="connsiteX20" fmla="*/ 2303780 w 3055412"/>
                  <a:gd name="connsiteY20" fmla="*/ 293608 h 5425461"/>
                  <a:gd name="connsiteX21" fmla="*/ 1775598 w 3055412"/>
                  <a:gd name="connsiteY21" fmla="*/ 3496 h 5425461"/>
                  <a:gd name="connsiteX22" fmla="*/ 2327548 w 3055412"/>
                  <a:gd name="connsiteY22" fmla="*/ 3347753 h 5425461"/>
                  <a:gd name="connsiteX23" fmla="*/ 2009959 w 3055412"/>
                  <a:gd name="connsiteY23" fmla="*/ 3573160 h 5425461"/>
                  <a:gd name="connsiteX24" fmla="*/ 829995 w 3055412"/>
                  <a:gd name="connsiteY24" fmla="*/ 3549714 h 5425461"/>
                  <a:gd name="connsiteX25" fmla="*/ 1024948 w 3055412"/>
                  <a:gd name="connsiteY25" fmla="*/ 3584085 h 5425461"/>
                  <a:gd name="connsiteX26" fmla="*/ 1981990 w 3055412"/>
                  <a:gd name="connsiteY26" fmla="*/ 3432980 h 5425461"/>
                  <a:gd name="connsiteX27" fmla="*/ 2327548 w 3055412"/>
                  <a:gd name="connsiteY27" fmla="*/ 3347753 h 5425461"/>
                  <a:gd name="connsiteX0" fmla="*/ 1775598 w 3055412"/>
                  <a:gd name="connsiteY0" fmla="*/ 3496 h 5439996"/>
                  <a:gd name="connsiteX1" fmla="*/ 780207 w 3055412"/>
                  <a:gd name="connsiteY1" fmla="*/ 189184 h 5439996"/>
                  <a:gd name="connsiteX2" fmla="*/ 22177 w 3055412"/>
                  <a:gd name="connsiteY2" fmla="*/ 853995 h 5439996"/>
                  <a:gd name="connsiteX3" fmla="*/ 437747 w 3055412"/>
                  <a:gd name="connsiteY3" fmla="*/ 2390280 h 5439996"/>
                  <a:gd name="connsiteX4" fmla="*/ 479263 w 3055412"/>
                  <a:gd name="connsiteY4" fmla="*/ 3580503 h 5439996"/>
                  <a:gd name="connsiteX5" fmla="*/ 621849 w 3055412"/>
                  <a:gd name="connsiteY5" fmla="*/ 3785807 h 5439996"/>
                  <a:gd name="connsiteX6" fmla="*/ 747370 w 3055412"/>
                  <a:gd name="connsiteY6" fmla="*/ 3844396 h 5439996"/>
                  <a:gd name="connsiteX7" fmla="*/ 863288 w 3055412"/>
                  <a:gd name="connsiteY7" fmla="*/ 3870015 h 5439996"/>
                  <a:gd name="connsiteX8" fmla="*/ 986033 w 3055412"/>
                  <a:gd name="connsiteY8" fmla="*/ 3862560 h 5439996"/>
                  <a:gd name="connsiteX9" fmla="*/ 1291249 w 3055412"/>
                  <a:gd name="connsiteY9" fmla="*/ 3845293 h 5439996"/>
                  <a:gd name="connsiteX10" fmla="*/ 1322658 w 3055412"/>
                  <a:gd name="connsiteY10" fmla="*/ 3842211 h 5439996"/>
                  <a:gd name="connsiteX11" fmla="*/ 1304843 w 3055412"/>
                  <a:gd name="connsiteY11" fmla="*/ 5439996 h 5439996"/>
                  <a:gd name="connsiteX12" fmla="*/ 1787881 w 3055412"/>
                  <a:gd name="connsiteY12" fmla="*/ 5425016 h 5439996"/>
                  <a:gd name="connsiteX13" fmla="*/ 1780541 w 3055412"/>
                  <a:gd name="connsiteY13" fmla="*/ 3706500 h 5439996"/>
                  <a:gd name="connsiteX14" fmla="*/ 1891653 w 3055412"/>
                  <a:gd name="connsiteY14" fmla="*/ 3680899 h 5439996"/>
                  <a:gd name="connsiteX15" fmla="*/ 2173595 w 3055412"/>
                  <a:gd name="connsiteY15" fmla="*/ 3613509 h 5439996"/>
                  <a:gd name="connsiteX16" fmla="*/ 2444961 w 3055412"/>
                  <a:gd name="connsiteY16" fmla="*/ 3252331 h 5439996"/>
                  <a:gd name="connsiteX17" fmla="*/ 2500815 w 3055412"/>
                  <a:gd name="connsiteY17" fmla="*/ 3191804 h 5439996"/>
                  <a:gd name="connsiteX18" fmla="*/ 2666399 w 3055412"/>
                  <a:gd name="connsiteY18" fmla="*/ 3099026 h 5439996"/>
                  <a:gd name="connsiteX19" fmla="*/ 3041444 w 3055412"/>
                  <a:gd name="connsiteY19" fmla="*/ 2443046 h 5439996"/>
                  <a:gd name="connsiteX20" fmla="*/ 2303780 w 3055412"/>
                  <a:gd name="connsiteY20" fmla="*/ 293608 h 5439996"/>
                  <a:gd name="connsiteX21" fmla="*/ 1775598 w 3055412"/>
                  <a:gd name="connsiteY21" fmla="*/ 3496 h 5439996"/>
                  <a:gd name="connsiteX22" fmla="*/ 2327548 w 3055412"/>
                  <a:gd name="connsiteY22" fmla="*/ 3347753 h 5439996"/>
                  <a:gd name="connsiteX23" fmla="*/ 2009959 w 3055412"/>
                  <a:gd name="connsiteY23" fmla="*/ 3573160 h 5439996"/>
                  <a:gd name="connsiteX24" fmla="*/ 829995 w 3055412"/>
                  <a:gd name="connsiteY24" fmla="*/ 3549714 h 5439996"/>
                  <a:gd name="connsiteX25" fmla="*/ 1024948 w 3055412"/>
                  <a:gd name="connsiteY25" fmla="*/ 3584085 h 5439996"/>
                  <a:gd name="connsiteX26" fmla="*/ 1981990 w 3055412"/>
                  <a:gd name="connsiteY26" fmla="*/ 3432980 h 5439996"/>
                  <a:gd name="connsiteX27" fmla="*/ 2327548 w 3055412"/>
                  <a:gd name="connsiteY27" fmla="*/ 3347753 h 5439996"/>
                  <a:gd name="connsiteX0" fmla="*/ 1775598 w 3055412"/>
                  <a:gd name="connsiteY0" fmla="*/ 3496 h 5481834"/>
                  <a:gd name="connsiteX1" fmla="*/ 780207 w 3055412"/>
                  <a:gd name="connsiteY1" fmla="*/ 189184 h 5481834"/>
                  <a:gd name="connsiteX2" fmla="*/ 22177 w 3055412"/>
                  <a:gd name="connsiteY2" fmla="*/ 853995 h 5481834"/>
                  <a:gd name="connsiteX3" fmla="*/ 437747 w 3055412"/>
                  <a:gd name="connsiteY3" fmla="*/ 2390280 h 5481834"/>
                  <a:gd name="connsiteX4" fmla="*/ 479263 w 3055412"/>
                  <a:gd name="connsiteY4" fmla="*/ 3580503 h 5481834"/>
                  <a:gd name="connsiteX5" fmla="*/ 621849 w 3055412"/>
                  <a:gd name="connsiteY5" fmla="*/ 3785807 h 5481834"/>
                  <a:gd name="connsiteX6" fmla="*/ 747370 w 3055412"/>
                  <a:gd name="connsiteY6" fmla="*/ 3844396 h 5481834"/>
                  <a:gd name="connsiteX7" fmla="*/ 863288 w 3055412"/>
                  <a:gd name="connsiteY7" fmla="*/ 3870015 h 5481834"/>
                  <a:gd name="connsiteX8" fmla="*/ 986033 w 3055412"/>
                  <a:gd name="connsiteY8" fmla="*/ 3862560 h 5481834"/>
                  <a:gd name="connsiteX9" fmla="*/ 1291249 w 3055412"/>
                  <a:gd name="connsiteY9" fmla="*/ 3845293 h 5481834"/>
                  <a:gd name="connsiteX10" fmla="*/ 1322658 w 3055412"/>
                  <a:gd name="connsiteY10" fmla="*/ 3842211 h 5481834"/>
                  <a:gd name="connsiteX11" fmla="*/ 1304843 w 3055412"/>
                  <a:gd name="connsiteY11" fmla="*/ 5439996 h 5481834"/>
                  <a:gd name="connsiteX12" fmla="*/ 1777310 w 3055412"/>
                  <a:gd name="connsiteY12" fmla="*/ 5481834 h 5481834"/>
                  <a:gd name="connsiteX13" fmla="*/ 1780541 w 3055412"/>
                  <a:gd name="connsiteY13" fmla="*/ 3706500 h 5481834"/>
                  <a:gd name="connsiteX14" fmla="*/ 1891653 w 3055412"/>
                  <a:gd name="connsiteY14" fmla="*/ 3680899 h 5481834"/>
                  <a:gd name="connsiteX15" fmla="*/ 2173595 w 3055412"/>
                  <a:gd name="connsiteY15" fmla="*/ 3613509 h 5481834"/>
                  <a:gd name="connsiteX16" fmla="*/ 2444961 w 3055412"/>
                  <a:gd name="connsiteY16" fmla="*/ 3252331 h 5481834"/>
                  <a:gd name="connsiteX17" fmla="*/ 2500815 w 3055412"/>
                  <a:gd name="connsiteY17" fmla="*/ 3191804 h 5481834"/>
                  <a:gd name="connsiteX18" fmla="*/ 2666399 w 3055412"/>
                  <a:gd name="connsiteY18" fmla="*/ 3099026 h 5481834"/>
                  <a:gd name="connsiteX19" fmla="*/ 3041444 w 3055412"/>
                  <a:gd name="connsiteY19" fmla="*/ 2443046 h 5481834"/>
                  <a:gd name="connsiteX20" fmla="*/ 2303780 w 3055412"/>
                  <a:gd name="connsiteY20" fmla="*/ 293608 h 5481834"/>
                  <a:gd name="connsiteX21" fmla="*/ 1775598 w 3055412"/>
                  <a:gd name="connsiteY21" fmla="*/ 3496 h 5481834"/>
                  <a:gd name="connsiteX22" fmla="*/ 2327548 w 3055412"/>
                  <a:gd name="connsiteY22" fmla="*/ 3347753 h 5481834"/>
                  <a:gd name="connsiteX23" fmla="*/ 2009959 w 3055412"/>
                  <a:gd name="connsiteY23" fmla="*/ 3573160 h 5481834"/>
                  <a:gd name="connsiteX24" fmla="*/ 829995 w 3055412"/>
                  <a:gd name="connsiteY24" fmla="*/ 3549714 h 5481834"/>
                  <a:gd name="connsiteX25" fmla="*/ 1024948 w 3055412"/>
                  <a:gd name="connsiteY25" fmla="*/ 3584085 h 5481834"/>
                  <a:gd name="connsiteX26" fmla="*/ 1981990 w 3055412"/>
                  <a:gd name="connsiteY26" fmla="*/ 3432980 h 5481834"/>
                  <a:gd name="connsiteX27" fmla="*/ 2327548 w 3055412"/>
                  <a:gd name="connsiteY27" fmla="*/ 3347753 h 5481834"/>
                  <a:gd name="connsiteX0" fmla="*/ 1775598 w 3055412"/>
                  <a:gd name="connsiteY0" fmla="*/ 3496 h 5439996"/>
                  <a:gd name="connsiteX1" fmla="*/ 780207 w 3055412"/>
                  <a:gd name="connsiteY1" fmla="*/ 189184 h 5439996"/>
                  <a:gd name="connsiteX2" fmla="*/ 22177 w 3055412"/>
                  <a:gd name="connsiteY2" fmla="*/ 853995 h 5439996"/>
                  <a:gd name="connsiteX3" fmla="*/ 437747 w 3055412"/>
                  <a:gd name="connsiteY3" fmla="*/ 2390280 h 5439996"/>
                  <a:gd name="connsiteX4" fmla="*/ 479263 w 3055412"/>
                  <a:gd name="connsiteY4" fmla="*/ 3580503 h 5439996"/>
                  <a:gd name="connsiteX5" fmla="*/ 621849 w 3055412"/>
                  <a:gd name="connsiteY5" fmla="*/ 3785807 h 5439996"/>
                  <a:gd name="connsiteX6" fmla="*/ 747370 w 3055412"/>
                  <a:gd name="connsiteY6" fmla="*/ 3844396 h 5439996"/>
                  <a:gd name="connsiteX7" fmla="*/ 863288 w 3055412"/>
                  <a:gd name="connsiteY7" fmla="*/ 3870015 h 5439996"/>
                  <a:gd name="connsiteX8" fmla="*/ 986033 w 3055412"/>
                  <a:gd name="connsiteY8" fmla="*/ 3862560 h 5439996"/>
                  <a:gd name="connsiteX9" fmla="*/ 1291249 w 3055412"/>
                  <a:gd name="connsiteY9" fmla="*/ 3845293 h 5439996"/>
                  <a:gd name="connsiteX10" fmla="*/ 1322658 w 3055412"/>
                  <a:gd name="connsiteY10" fmla="*/ 3842211 h 5439996"/>
                  <a:gd name="connsiteX11" fmla="*/ 1304843 w 3055412"/>
                  <a:gd name="connsiteY11" fmla="*/ 5439996 h 5439996"/>
                  <a:gd name="connsiteX12" fmla="*/ 1783917 w 3055412"/>
                  <a:gd name="connsiteY12" fmla="*/ 5435586 h 5439996"/>
                  <a:gd name="connsiteX13" fmla="*/ 1780541 w 3055412"/>
                  <a:gd name="connsiteY13" fmla="*/ 3706500 h 5439996"/>
                  <a:gd name="connsiteX14" fmla="*/ 1891653 w 3055412"/>
                  <a:gd name="connsiteY14" fmla="*/ 3680899 h 5439996"/>
                  <a:gd name="connsiteX15" fmla="*/ 2173595 w 3055412"/>
                  <a:gd name="connsiteY15" fmla="*/ 3613509 h 5439996"/>
                  <a:gd name="connsiteX16" fmla="*/ 2444961 w 3055412"/>
                  <a:gd name="connsiteY16" fmla="*/ 3252331 h 5439996"/>
                  <a:gd name="connsiteX17" fmla="*/ 2500815 w 3055412"/>
                  <a:gd name="connsiteY17" fmla="*/ 3191804 h 5439996"/>
                  <a:gd name="connsiteX18" fmla="*/ 2666399 w 3055412"/>
                  <a:gd name="connsiteY18" fmla="*/ 3099026 h 5439996"/>
                  <a:gd name="connsiteX19" fmla="*/ 3041444 w 3055412"/>
                  <a:gd name="connsiteY19" fmla="*/ 2443046 h 5439996"/>
                  <a:gd name="connsiteX20" fmla="*/ 2303780 w 3055412"/>
                  <a:gd name="connsiteY20" fmla="*/ 293608 h 5439996"/>
                  <a:gd name="connsiteX21" fmla="*/ 1775598 w 3055412"/>
                  <a:gd name="connsiteY21" fmla="*/ 3496 h 5439996"/>
                  <a:gd name="connsiteX22" fmla="*/ 2327548 w 3055412"/>
                  <a:gd name="connsiteY22" fmla="*/ 3347753 h 5439996"/>
                  <a:gd name="connsiteX23" fmla="*/ 2009959 w 3055412"/>
                  <a:gd name="connsiteY23" fmla="*/ 3573160 h 5439996"/>
                  <a:gd name="connsiteX24" fmla="*/ 829995 w 3055412"/>
                  <a:gd name="connsiteY24" fmla="*/ 3549714 h 5439996"/>
                  <a:gd name="connsiteX25" fmla="*/ 1024948 w 3055412"/>
                  <a:gd name="connsiteY25" fmla="*/ 3584085 h 5439996"/>
                  <a:gd name="connsiteX26" fmla="*/ 1981990 w 3055412"/>
                  <a:gd name="connsiteY26" fmla="*/ 3432980 h 5439996"/>
                  <a:gd name="connsiteX27" fmla="*/ 2327548 w 3055412"/>
                  <a:gd name="connsiteY27" fmla="*/ 3347753 h 543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55412" h="5439996">
                    <a:moveTo>
                      <a:pt x="1775598" y="3496"/>
                    </a:moveTo>
                    <a:cubicBezTo>
                      <a:pt x="1521669" y="-13908"/>
                      <a:pt x="1107029" y="31494"/>
                      <a:pt x="780207" y="189184"/>
                    </a:cubicBezTo>
                    <a:cubicBezTo>
                      <a:pt x="555506" y="260877"/>
                      <a:pt x="52755" y="579437"/>
                      <a:pt x="22177" y="853995"/>
                    </a:cubicBezTo>
                    <a:cubicBezTo>
                      <a:pt x="-99739" y="1086116"/>
                      <a:pt x="315114" y="1839182"/>
                      <a:pt x="437747" y="2390280"/>
                    </a:cubicBezTo>
                    <a:cubicBezTo>
                      <a:pt x="435770" y="2895410"/>
                      <a:pt x="439724" y="3221845"/>
                      <a:pt x="479263" y="3580503"/>
                    </a:cubicBezTo>
                    <a:cubicBezTo>
                      <a:pt x="479264" y="3609759"/>
                      <a:pt x="592231" y="3785807"/>
                      <a:pt x="621849" y="3785807"/>
                    </a:cubicBezTo>
                    <a:lnTo>
                      <a:pt x="747370" y="3844396"/>
                    </a:lnTo>
                    <a:lnTo>
                      <a:pt x="863288" y="3870015"/>
                    </a:lnTo>
                    <a:cubicBezTo>
                      <a:pt x="869485" y="3897972"/>
                      <a:pt x="957732" y="3868682"/>
                      <a:pt x="986033" y="3862560"/>
                    </a:cubicBezTo>
                    <a:cubicBezTo>
                      <a:pt x="1128889" y="3856035"/>
                      <a:pt x="1224109" y="3850848"/>
                      <a:pt x="1291249" y="3845293"/>
                    </a:cubicBezTo>
                    <a:lnTo>
                      <a:pt x="1322658" y="3842211"/>
                    </a:lnTo>
                    <a:cubicBezTo>
                      <a:pt x="1323244" y="4107220"/>
                      <a:pt x="1304257" y="5174987"/>
                      <a:pt x="1304843" y="5439996"/>
                    </a:cubicBezTo>
                    <a:lnTo>
                      <a:pt x="1783917" y="5435586"/>
                    </a:lnTo>
                    <a:cubicBezTo>
                      <a:pt x="1781324" y="5125340"/>
                      <a:pt x="1783134" y="4016746"/>
                      <a:pt x="1780541" y="3706500"/>
                    </a:cubicBezTo>
                    <a:lnTo>
                      <a:pt x="1891653" y="3680899"/>
                    </a:lnTo>
                    <a:cubicBezTo>
                      <a:pt x="1974423" y="3660104"/>
                      <a:pt x="2081377" y="3684937"/>
                      <a:pt x="2173595" y="3613509"/>
                    </a:cubicBezTo>
                    <a:cubicBezTo>
                      <a:pt x="2265813" y="3542081"/>
                      <a:pt x="2451159" y="3280288"/>
                      <a:pt x="2444961" y="3252331"/>
                    </a:cubicBezTo>
                    <a:lnTo>
                      <a:pt x="2500815" y="3191804"/>
                    </a:lnTo>
                    <a:lnTo>
                      <a:pt x="2666399" y="3099026"/>
                    </a:lnTo>
                    <a:cubicBezTo>
                      <a:pt x="2891099" y="3027333"/>
                      <a:pt x="3114017" y="2665021"/>
                      <a:pt x="3041444" y="2443046"/>
                    </a:cubicBezTo>
                    <a:cubicBezTo>
                      <a:pt x="2798557" y="1724867"/>
                      <a:pt x="2546667" y="1011787"/>
                      <a:pt x="2303780" y="293608"/>
                    </a:cubicBezTo>
                    <a:cubicBezTo>
                      <a:pt x="2248215" y="123658"/>
                      <a:pt x="2029527" y="20900"/>
                      <a:pt x="1775598" y="3496"/>
                    </a:cubicBezTo>
                    <a:close/>
                    <a:moveTo>
                      <a:pt x="2327548" y="3347753"/>
                    </a:moveTo>
                    <a:cubicBezTo>
                      <a:pt x="2229189" y="3526658"/>
                      <a:pt x="2115822" y="3498024"/>
                      <a:pt x="2009959" y="3573160"/>
                    </a:cubicBezTo>
                    <a:cubicBezTo>
                      <a:pt x="1772640" y="3662532"/>
                      <a:pt x="865135" y="3863165"/>
                      <a:pt x="829995" y="3549714"/>
                    </a:cubicBezTo>
                    <a:lnTo>
                      <a:pt x="1024948" y="3584085"/>
                    </a:lnTo>
                    <a:cubicBezTo>
                      <a:pt x="1327379" y="3672805"/>
                      <a:pt x="1676520" y="3548548"/>
                      <a:pt x="1981990" y="3432980"/>
                    </a:cubicBezTo>
                    <a:lnTo>
                      <a:pt x="2327548" y="33477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588"/>
              </a:p>
            </p:txBody>
          </p:sp>
          <p:pic>
            <p:nvPicPr>
              <p:cNvPr id="104" name="Graphic 103">
                <a:extLst>
                  <a:ext uri="{FF2B5EF4-FFF2-40B4-BE49-F238E27FC236}">
                    <a16:creationId xmlns:a16="http://schemas.microsoft.com/office/drawing/2014/main" id="{A155CB7D-87E1-469E-8E23-715837AC31E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96003" y="4260289"/>
                <a:ext cx="3118154" cy="5506777"/>
              </a:xfrm>
              <a:prstGeom prst="rect">
                <a:avLst/>
              </a:prstGeom>
            </p:spPr>
          </p:pic>
        </p:grpSp>
      </p:grpSp>
    </p:spTree>
    <p:extLst>
      <p:ext uri="{BB962C8B-B14F-4D97-AF65-F5344CB8AC3E}">
        <p14:creationId xmlns:p14="http://schemas.microsoft.com/office/powerpoint/2010/main" val="1888183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8.25.2021</a:t>
            </a:r>
            <a:endParaRPr lang="en-US" dirty="0"/>
          </a:p>
        </p:txBody>
      </p:sp>
      <p:sp>
        <p:nvSpPr>
          <p:cNvPr id="5" name="Freeform 4"/>
          <p:cNvSpPr/>
          <p:nvPr/>
        </p:nvSpPr>
        <p:spPr>
          <a:xfrm rot="5400000">
            <a:off x="8995312" y="3381329"/>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341339"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rot="5400000">
            <a:off x="1976101" y="3178846"/>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0800000" flipH="1">
            <a:off x="832017" y="2766945"/>
            <a:ext cx="3509322"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flipH="1">
            <a:off x="3971626"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5400000">
            <a:off x="8633750" y="1325816"/>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0800000" flipH="1">
            <a:off x="7850662"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41340"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32019"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58033" y="1039913"/>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1</a:t>
            </a:r>
          </a:p>
        </p:txBody>
      </p:sp>
      <p:cxnSp>
        <p:nvCxnSpPr>
          <p:cNvPr id="16" name="Straight Connector 15"/>
          <p:cNvCxnSpPr/>
          <p:nvPr/>
        </p:nvCxnSpPr>
        <p:spPr>
          <a:xfrm>
            <a:off x="1938895" y="1068856"/>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13"/>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2</a:t>
            </a:r>
          </a:p>
        </p:txBody>
      </p:sp>
      <p:cxnSp>
        <p:nvCxnSpPr>
          <p:cNvPr id="19" name="Straight Connector 18"/>
          <p:cNvCxnSpPr/>
          <p:nvPr/>
        </p:nvCxnSpPr>
        <p:spPr>
          <a:xfrm>
            <a:off x="5514855" y="1068856"/>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220374" y="1039913"/>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3</a:t>
            </a:r>
          </a:p>
        </p:txBody>
      </p:sp>
      <p:cxnSp>
        <p:nvCxnSpPr>
          <p:cNvPr id="22" name="Straight Connector 21"/>
          <p:cNvCxnSpPr/>
          <p:nvPr/>
        </p:nvCxnSpPr>
        <p:spPr>
          <a:xfrm>
            <a:off x="8991344" y="1068856"/>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8149" y="2897751"/>
            <a:ext cx="690387"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6</a:t>
            </a:r>
          </a:p>
        </p:txBody>
      </p:sp>
      <p:cxnSp>
        <p:nvCxnSpPr>
          <p:cNvPr id="25" name="Straight Connector 24"/>
          <p:cNvCxnSpPr/>
          <p:nvPr/>
        </p:nvCxnSpPr>
        <p:spPr>
          <a:xfrm>
            <a:off x="1609011" y="2926694"/>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07389" y="2897751"/>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5</a:t>
            </a:r>
          </a:p>
        </p:txBody>
      </p:sp>
      <p:cxnSp>
        <p:nvCxnSpPr>
          <p:cNvPr id="28" name="Straight Connector 27"/>
          <p:cNvCxnSpPr/>
          <p:nvPr/>
        </p:nvCxnSpPr>
        <p:spPr>
          <a:xfrm>
            <a:off x="5078359" y="2926694"/>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83878" y="2897751"/>
            <a:ext cx="770970"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4</a:t>
            </a:r>
          </a:p>
        </p:txBody>
      </p:sp>
      <p:cxnSp>
        <p:nvCxnSpPr>
          <p:cNvPr id="31" name="Straight Connector 30"/>
          <p:cNvCxnSpPr/>
          <p:nvPr/>
        </p:nvCxnSpPr>
        <p:spPr>
          <a:xfrm>
            <a:off x="8554848" y="292669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58033" y="4759502"/>
            <a:ext cx="690387" cy="1015663"/>
          </a:xfrm>
          <a:prstGeom prst="rect">
            <a:avLst/>
          </a:prstGeom>
          <a:noFill/>
        </p:spPr>
        <p:txBody>
          <a:bodyPr wrap="square" lIns="0" tIns="0" rIns="0" bIns="0" rtlCol="0" anchor="ctr">
            <a:spAutoFit/>
          </a:bodyPr>
          <a:lstStyle/>
          <a:p>
            <a:pPr algn="ctr"/>
            <a:r>
              <a:rPr lang="en-US" sz="6600">
                <a:solidFill>
                  <a:schemeClr val="accent1">
                    <a:lumMod val="75000"/>
                  </a:schemeClr>
                </a:solidFill>
              </a:rPr>
              <a:t>7</a:t>
            </a:r>
          </a:p>
        </p:txBody>
      </p:sp>
      <p:cxnSp>
        <p:nvCxnSpPr>
          <p:cNvPr id="34" name="Straight Connector 33"/>
          <p:cNvCxnSpPr/>
          <p:nvPr/>
        </p:nvCxnSpPr>
        <p:spPr>
          <a:xfrm>
            <a:off x="1938895" y="4788445"/>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43885" y="4759502"/>
            <a:ext cx="770970" cy="1015663"/>
          </a:xfrm>
          <a:prstGeom prst="rect">
            <a:avLst/>
          </a:prstGeom>
          <a:noFill/>
        </p:spPr>
        <p:txBody>
          <a:bodyPr wrap="square" lIns="0" tIns="0" rIns="0" bIns="0" rtlCol="0" anchor="ctr">
            <a:spAutoFit/>
          </a:bodyPr>
          <a:lstStyle/>
          <a:p>
            <a:pPr algn="ctr"/>
            <a:r>
              <a:rPr lang="en-US" sz="6600">
                <a:solidFill>
                  <a:schemeClr val="accent4">
                    <a:lumMod val="75000"/>
                  </a:schemeClr>
                </a:solidFill>
              </a:rPr>
              <a:t>8</a:t>
            </a:r>
          </a:p>
        </p:txBody>
      </p:sp>
      <p:cxnSp>
        <p:nvCxnSpPr>
          <p:cNvPr id="37" name="Straight Connector 36"/>
          <p:cNvCxnSpPr/>
          <p:nvPr/>
        </p:nvCxnSpPr>
        <p:spPr>
          <a:xfrm>
            <a:off x="5514855" y="4788445"/>
            <a:ext cx="0" cy="957779"/>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220374" y="4759502"/>
            <a:ext cx="770970" cy="1015663"/>
          </a:xfrm>
          <a:prstGeom prst="rect">
            <a:avLst/>
          </a:prstGeom>
          <a:noFill/>
        </p:spPr>
        <p:txBody>
          <a:bodyPr wrap="square" lIns="0" tIns="0" rIns="0" bIns="0" rtlCol="0" anchor="ctr">
            <a:spAutoFit/>
          </a:bodyPr>
          <a:lstStyle/>
          <a:p>
            <a:pPr algn="ctr"/>
            <a:r>
              <a:rPr lang="en-US" sz="6600">
                <a:solidFill>
                  <a:schemeClr val="accent5">
                    <a:lumMod val="75000"/>
                  </a:schemeClr>
                </a:solidFill>
              </a:rPr>
              <a:t>9</a:t>
            </a:r>
          </a:p>
        </p:txBody>
      </p:sp>
      <p:cxnSp>
        <p:nvCxnSpPr>
          <p:cNvPr id="40" name="Straight Connector 39"/>
          <p:cNvCxnSpPr/>
          <p:nvPr/>
        </p:nvCxnSpPr>
        <p:spPr>
          <a:xfrm>
            <a:off x="8991344" y="4788445"/>
            <a:ext cx="0" cy="95777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44" name="Text Placeholder 43"/>
          <p:cNvSpPr>
            <a:spLocks noGrp="1"/>
          </p:cNvSpPr>
          <p:nvPr>
            <p:ph type="body" sz="quarter" idx="13" hasCustomPrompt="1"/>
          </p:nvPr>
        </p:nvSpPr>
        <p:spPr>
          <a:xfrm>
            <a:off x="203774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6" name="Text Placeholder 43"/>
          <p:cNvSpPr>
            <a:spLocks noGrp="1"/>
          </p:cNvSpPr>
          <p:nvPr>
            <p:ph type="body" sz="quarter" idx="14" hasCustomPrompt="1"/>
          </p:nvPr>
        </p:nvSpPr>
        <p:spPr>
          <a:xfrm>
            <a:off x="5613710"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7" name="Text Placeholder 43"/>
          <p:cNvSpPr>
            <a:spLocks noGrp="1"/>
          </p:cNvSpPr>
          <p:nvPr>
            <p:ph type="body" sz="quarter" idx="15" hasCustomPrompt="1"/>
          </p:nvPr>
        </p:nvSpPr>
        <p:spPr>
          <a:xfrm>
            <a:off x="9090199" y="1068856"/>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8" name="Text Placeholder 43"/>
          <p:cNvSpPr>
            <a:spLocks noGrp="1"/>
          </p:cNvSpPr>
          <p:nvPr>
            <p:ph type="body" sz="quarter" idx="16" hasCustomPrompt="1"/>
          </p:nvPr>
        </p:nvSpPr>
        <p:spPr>
          <a:xfrm>
            <a:off x="865370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9" name="Text Placeholder 43"/>
          <p:cNvSpPr>
            <a:spLocks noGrp="1"/>
          </p:cNvSpPr>
          <p:nvPr>
            <p:ph type="body" sz="quarter" idx="17" hasCustomPrompt="1"/>
          </p:nvPr>
        </p:nvSpPr>
        <p:spPr>
          <a:xfrm>
            <a:off x="5177214"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0" name="Text Placeholder 43"/>
          <p:cNvSpPr>
            <a:spLocks noGrp="1"/>
          </p:cNvSpPr>
          <p:nvPr>
            <p:ph type="body" sz="quarter" idx="18" hasCustomPrompt="1"/>
          </p:nvPr>
        </p:nvSpPr>
        <p:spPr>
          <a:xfrm>
            <a:off x="1707866" y="2926693"/>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1" name="Text Placeholder 43"/>
          <p:cNvSpPr>
            <a:spLocks noGrp="1"/>
          </p:cNvSpPr>
          <p:nvPr>
            <p:ph type="body" sz="quarter" idx="19" hasCustomPrompt="1"/>
          </p:nvPr>
        </p:nvSpPr>
        <p:spPr>
          <a:xfrm>
            <a:off x="203774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2" name="Text Placeholder 43"/>
          <p:cNvSpPr>
            <a:spLocks noGrp="1"/>
          </p:cNvSpPr>
          <p:nvPr>
            <p:ph type="body" sz="quarter" idx="20" hasCustomPrompt="1"/>
          </p:nvPr>
        </p:nvSpPr>
        <p:spPr>
          <a:xfrm>
            <a:off x="5613710"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3" name="Text Placeholder 43"/>
          <p:cNvSpPr>
            <a:spLocks noGrp="1"/>
          </p:cNvSpPr>
          <p:nvPr>
            <p:ph type="body" sz="quarter" idx="21" hasCustomPrompt="1"/>
          </p:nvPr>
        </p:nvSpPr>
        <p:spPr>
          <a:xfrm>
            <a:off x="9090199" y="4788445"/>
            <a:ext cx="2103120" cy="957778"/>
          </a:xfrm>
          <a:effectLst/>
        </p:spPr>
        <p:txBody>
          <a:bodyPr anchor="ctr">
            <a:noAutofit/>
          </a:bodyPr>
          <a:lstStyle>
            <a:lvl1pPr marL="0" indent="0">
              <a:buNone/>
              <a:defRPr sz="16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Tree>
    <p:extLst>
      <p:ext uri="{BB962C8B-B14F-4D97-AF65-F5344CB8AC3E}">
        <p14:creationId xmlns:p14="http://schemas.microsoft.com/office/powerpoint/2010/main" val="321645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 id="2147483667" r:id="rId15"/>
    <p:sldLayoutId id="2147483668" r:id="rId16"/>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5.png"/><Relationship Id="rId4" Type="http://schemas.openxmlformats.org/officeDocument/2006/relationships/diagramLayout" Target="../diagrams/layout5.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web01.browardschools.com/sbbcpolicies/docs/P1.3.000.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eb01.browardschools.com/sbbcpolicies/docs/P1164.000.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leg.state.fl.us/Statutes/index.cfm?App_mode=Display_Statute&amp;URL=0200-0299/0286/0286.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eb01.browardschools.com/sbbcpolicies/docs/P1164.000.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image" Target="../media/image30.svg"/><Relationship Id="rId5" Type="http://schemas.openxmlformats.org/officeDocument/2006/relationships/diagramQuickStyle" Target="../diagrams/quickStyle6.xml"/><Relationship Id="rId10" Type="http://schemas.openxmlformats.org/officeDocument/2006/relationships/image" Target="../media/image29.png"/><Relationship Id="rId4" Type="http://schemas.openxmlformats.org/officeDocument/2006/relationships/diagramLayout" Target="../diagrams/layout6.xml"/><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tel:+17542161864,,373422631" TargetMode="External"/><Relationship Id="rId4" Type="http://schemas.openxmlformats.org/officeDocument/2006/relationships/hyperlink" Target="https://teams.microsoft.com/l/meetup-join/19%3ameeting_OWI1M2JkZmItMzAzNC00ZWVhLTgxNDQtNjdkMjI1NWNjYTdk%40thread.v2/0?context=%7b%22Tid%22%3a%22eeacb5cb-5370-4358-a96a-a3783c95d422%22%2c%22Oid%22%3a%222c771ceb-8f64-4a0b-a548-e90da7319413%22%7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browarddistrictadvisory.ch2v.com/content.asp?PageID=0"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outhareaadvisory1.ch2v.com/" TargetMode="External"/><Relationship Id="rId5" Type="http://schemas.openxmlformats.org/officeDocument/2006/relationships/hyperlink" Target="http://centralareaadvisorycouncil.ch2v.com/" TargetMode="External"/><Relationship Id="rId4" Type="http://schemas.openxmlformats.org/officeDocument/2006/relationships/hyperlink" Target="http://northareaadvisorycouncil.ch2v.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mailto:districtadvisorycouncil@gmail.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mailto:browardsoutharea@gmail.com" TargetMode="External"/><Relationship Id="rId5" Type="http://schemas.openxmlformats.org/officeDocument/2006/relationships/hyperlink" Target="mailto:caac.chair@gmail.com" TargetMode="External"/><Relationship Id="rId4" Type="http://schemas.openxmlformats.org/officeDocument/2006/relationships/hyperlink" Target="mailto:northareaadvisory@gmail.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2.png"/><Relationship Id="rId4" Type="http://schemas.openxmlformats.org/officeDocument/2006/relationships/diagramLayout" Target="../diagrams/layout4.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C850545-4A93-4B05-81CA-8CA21085ACC7}"/>
              </a:ext>
            </a:extLst>
          </p:cNvPr>
          <p:cNvSpPr>
            <a:spLocks noGrp="1"/>
          </p:cNvSpPr>
          <p:nvPr>
            <p:ph type="title"/>
          </p:nvPr>
        </p:nvSpPr>
        <p:spPr>
          <a:xfrm>
            <a:off x="2291827" y="842046"/>
            <a:ext cx="7608346" cy="943984"/>
          </a:xfrm>
        </p:spPr>
        <p:txBody>
          <a:bodyPr>
            <a:normAutofit fontScale="90000"/>
          </a:bodyPr>
          <a:lstStyle/>
          <a:p>
            <a:r>
              <a:rPr lang="en-US" dirty="0"/>
              <a:t>MUTE YOUR MIC</a:t>
            </a:r>
          </a:p>
        </p:txBody>
      </p:sp>
      <p:sp>
        <p:nvSpPr>
          <p:cNvPr id="16" name="Rectangle 15">
            <a:extLst>
              <a:ext uri="{FF2B5EF4-FFF2-40B4-BE49-F238E27FC236}">
                <a16:creationId xmlns:a16="http://schemas.microsoft.com/office/drawing/2014/main" id="{1B822CA3-03AF-4BC0-9832-92DE8805C50A}"/>
              </a:ext>
            </a:extLst>
          </p:cNvPr>
          <p:cNvSpPr/>
          <p:nvPr/>
        </p:nvSpPr>
        <p:spPr>
          <a:xfrm>
            <a:off x="1571167" y="1984081"/>
            <a:ext cx="5502788" cy="3600986"/>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Broadway" panose="04040905080B02020502" pitchFamily="82" charset="0"/>
                <a:ea typeface="Calibri" panose="020F0502020204030204" pitchFamily="34" charset="0"/>
                <a:cs typeface="Times New Roman" panose="02020603050405020304" pitchFamily="18" charset="0"/>
              </a:rPr>
              <a:t>Meeting Netiquette</a:t>
            </a:r>
          </a:p>
          <a:p>
            <a:pPr marL="457200" indent="-457200">
              <a:buFont typeface="Wingdings" panose="05000000000000000000" pitchFamily="2" charset="2"/>
              <a:buChar char="Ø"/>
            </a:pPr>
            <a:r>
              <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Keep mics and phones on mute</a:t>
            </a:r>
          </a:p>
          <a:p>
            <a:pPr marL="457200" indent="-457200">
              <a:buFont typeface="Wingdings" panose="05000000000000000000" pitchFamily="2" charset="2"/>
              <a:buChar char="Ø"/>
            </a:pPr>
            <a:r>
              <a:rPr lang="en-US" sz="28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a:t>
            </a:r>
            <a:r>
              <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aise your virtual hand and wait to be acknowledged</a:t>
            </a:r>
          </a:p>
          <a:p>
            <a:pPr marL="457200" indent="-457200">
              <a:buFont typeface="Wingdings" panose="05000000000000000000" pitchFamily="2" charset="2"/>
              <a:buChar char="Ø"/>
            </a:pPr>
            <a:r>
              <a:rPr lang="en-US" sz="28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Use Chat window for questions</a:t>
            </a:r>
          </a:p>
          <a:p>
            <a:pPr marL="457200" indent="-457200">
              <a:buFont typeface="Wingdings" panose="05000000000000000000" pitchFamily="2" charset="2"/>
              <a:buChar char="Ø"/>
            </a:pPr>
            <a:r>
              <a:rPr lang="en-US" sz="28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B</a:t>
            </a:r>
            <a:r>
              <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e respectful</a:t>
            </a:r>
          </a:p>
          <a:p>
            <a:pPr marL="457200" indent="-457200">
              <a:buFont typeface="Wingdings" panose="05000000000000000000" pitchFamily="2" charset="2"/>
              <a:buChar char="Ø"/>
            </a:pPr>
            <a:r>
              <a:rPr lang="en-US" sz="280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Make sure to fill in the online attendance form - </a:t>
            </a:r>
            <a:endParaRPr 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25" name="Picture 24">
            <a:extLst>
              <a:ext uri="{FF2B5EF4-FFF2-40B4-BE49-F238E27FC236}">
                <a16:creationId xmlns:a16="http://schemas.microsoft.com/office/drawing/2014/main" id="{A5C00D4F-E6D8-473C-B416-4D1D71C08EF8}"/>
              </a:ext>
            </a:extLst>
          </p:cNvPr>
          <p:cNvPicPr>
            <a:picLocks noChangeAspect="1"/>
          </p:cNvPicPr>
          <p:nvPr/>
        </p:nvPicPr>
        <p:blipFill>
          <a:blip r:embed="rId3"/>
          <a:stretch>
            <a:fillRect/>
          </a:stretch>
        </p:blipFill>
        <p:spPr>
          <a:xfrm>
            <a:off x="4647697" y="5070495"/>
            <a:ext cx="2896605" cy="943983"/>
          </a:xfrm>
          <a:prstGeom prst="rect">
            <a:avLst/>
          </a:prstGeom>
        </p:spPr>
      </p:pic>
    </p:spTree>
    <p:extLst>
      <p:ext uri="{BB962C8B-B14F-4D97-AF65-F5344CB8AC3E}">
        <p14:creationId xmlns:p14="http://schemas.microsoft.com/office/powerpoint/2010/main" val="306727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nodeType="clickEffect">
                                  <p:stCondLst>
                                    <p:cond delay="0"/>
                                  </p:stCondLst>
                                  <p:endCondLst>
                                    <p:cond evt="onNext" delay="0">
                                      <p:tgtEl>
                                        <p:sldTgt/>
                                      </p:tgtEl>
                                    </p:cond>
                                  </p:endCondLst>
                                  <p:childTnLst>
                                    <p:animEffect transition="out" filter="fade">
                                      <p:cBhvr>
                                        <p:cTn id="11" dur="500" tmFilter="0, 0; .2, .5; .8, .5; 1, 0"/>
                                        <p:tgtEl>
                                          <p:spTgt spid="16">
                                            <p:txEl>
                                              <p:pRg st="5" end="5"/>
                                            </p:txEl>
                                          </p:spTgt>
                                        </p:tgtEl>
                                      </p:cBhvr>
                                    </p:animEffect>
                                    <p:animScale>
                                      <p:cBhvr>
                                        <p:cTn id="12" dur="250" autoRev="1" fill="hold"/>
                                        <p:tgtEl>
                                          <p:spTgt spid="16">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200" y="432234"/>
            <a:ext cx="10515600" cy="1603104"/>
          </a:xfrm>
        </p:spPr>
        <p:txBody>
          <a:bodyPr/>
          <a:lstStyle/>
          <a:p>
            <a:r>
              <a:rPr lang="en-US" sz="4000" b="0" dirty="0">
                <a:solidFill>
                  <a:schemeClr val="bg1"/>
                </a:solidFill>
              </a:rPr>
              <a:t>TOPIC </a:t>
            </a:r>
            <a:r>
              <a:rPr lang="en-US" dirty="0"/>
              <a:t> 2		</a:t>
            </a:r>
            <a:r>
              <a:rPr lang="en-US" sz="3200" kern="1400" spc="50" dirty="0">
                <a:effectLst/>
                <a:latin typeface="Tahoma" panose="020B0604030504040204" pitchFamily="34" charset="0"/>
                <a:ea typeface="Times New Roman" panose="02020603050405020304" pitchFamily="18" charset="0"/>
                <a:cs typeface="Arial" panose="020B0604020202020204" pitchFamily="34" charset="0"/>
              </a:rPr>
              <a:t>HIGHLIGHTS OF THE ADVISORY 					COUNCIL’S ACCOMPLISHMENTS</a:t>
            </a:r>
            <a:br>
              <a:rPr lang="en-US" sz="1800" kern="1400" spc="50" dirty="0">
                <a:effectLst/>
                <a:latin typeface="Tahoma" panose="020B0604030504040204" pitchFamily="34" charset="0"/>
                <a:ea typeface="Times New Roman" panose="02020603050405020304" pitchFamily="18" charset="0"/>
                <a:cs typeface="Arial" panose="020B0604020202020204" pitchFamily="34" charset="0"/>
              </a:rPr>
            </a:br>
            <a:endParaRPr lang="en-US" sz="2800" dirty="0"/>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1423671954"/>
              </p:ext>
            </p:extLst>
          </p:nvPr>
        </p:nvGraphicFramePr>
        <p:xfrm>
          <a:off x="608371" y="2653864"/>
          <a:ext cx="10975258" cy="351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10</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  </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 </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CDAFF68-80CD-44DF-9F49-2EEF043C72D5}"/>
              </a:ext>
            </a:extLst>
          </p:cNvPr>
          <p:cNvSpPr/>
          <p:nvPr/>
        </p:nvSpPr>
        <p:spPr>
          <a:xfrm>
            <a:off x="1807029" y="2971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774B08C-F38C-4607-B4A2-F57FDEC76582}"/>
              </a:ext>
            </a:extLst>
          </p:cNvPr>
          <p:cNvPicPr>
            <a:picLocks noChangeAspect="1"/>
          </p:cNvPicPr>
          <p:nvPr/>
        </p:nvPicPr>
        <p:blipFill>
          <a:blip r:embed="rId8"/>
          <a:stretch>
            <a:fillRect/>
          </a:stretch>
        </p:blipFill>
        <p:spPr>
          <a:xfrm>
            <a:off x="1524000" y="2902637"/>
            <a:ext cx="1719943" cy="1309210"/>
          </a:xfrm>
          <a:prstGeom prst="rect">
            <a:avLst/>
          </a:prstGeom>
        </p:spPr>
      </p:pic>
      <p:sp>
        <p:nvSpPr>
          <p:cNvPr id="6" name="Rectangle 5">
            <a:extLst>
              <a:ext uri="{FF2B5EF4-FFF2-40B4-BE49-F238E27FC236}">
                <a16:creationId xmlns:a16="http://schemas.microsoft.com/office/drawing/2014/main" id="{F8ECFAB2-E090-4B16-A101-9EF7D5F0B241}"/>
              </a:ext>
            </a:extLst>
          </p:cNvPr>
          <p:cNvSpPr/>
          <p:nvPr/>
        </p:nvSpPr>
        <p:spPr>
          <a:xfrm>
            <a:off x="5638800" y="2971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BB3FF1D-C642-46B7-AC81-205DDB124AC9}"/>
              </a:ext>
            </a:extLst>
          </p:cNvPr>
          <p:cNvPicPr>
            <a:picLocks noChangeAspect="1"/>
          </p:cNvPicPr>
          <p:nvPr/>
        </p:nvPicPr>
        <p:blipFill>
          <a:blip r:embed="rId9"/>
          <a:stretch>
            <a:fillRect/>
          </a:stretch>
        </p:blipFill>
        <p:spPr>
          <a:xfrm>
            <a:off x="5442858" y="2820390"/>
            <a:ext cx="1366202" cy="1273052"/>
          </a:xfrm>
          <a:prstGeom prst="rect">
            <a:avLst/>
          </a:prstGeom>
        </p:spPr>
      </p:pic>
      <p:sp>
        <p:nvSpPr>
          <p:cNvPr id="12" name="Rectangle 11">
            <a:extLst>
              <a:ext uri="{FF2B5EF4-FFF2-40B4-BE49-F238E27FC236}">
                <a16:creationId xmlns:a16="http://schemas.microsoft.com/office/drawing/2014/main" id="{3784674C-5B79-4535-9E4F-3D3809773101}"/>
              </a:ext>
            </a:extLst>
          </p:cNvPr>
          <p:cNvSpPr/>
          <p:nvPr/>
        </p:nvSpPr>
        <p:spPr>
          <a:xfrm>
            <a:off x="5442857" y="3775586"/>
            <a:ext cx="1366202" cy="31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Revisiting</a:t>
            </a:r>
          </a:p>
        </p:txBody>
      </p:sp>
      <p:sp>
        <p:nvSpPr>
          <p:cNvPr id="14" name="Rectangle 13">
            <a:extLst>
              <a:ext uri="{FF2B5EF4-FFF2-40B4-BE49-F238E27FC236}">
                <a16:creationId xmlns:a16="http://schemas.microsoft.com/office/drawing/2014/main" id="{4BDA5692-98FA-4789-B6BE-65ED054DD3C5}"/>
              </a:ext>
            </a:extLst>
          </p:cNvPr>
          <p:cNvSpPr/>
          <p:nvPr/>
        </p:nvSpPr>
        <p:spPr>
          <a:xfrm>
            <a:off x="9310822" y="310004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A5AB46B-A319-4797-90DE-1E0EE7C18120}"/>
              </a:ext>
            </a:extLst>
          </p:cNvPr>
          <p:cNvPicPr>
            <a:picLocks noChangeAspect="1"/>
          </p:cNvPicPr>
          <p:nvPr/>
        </p:nvPicPr>
        <p:blipFill>
          <a:blip r:embed="rId10"/>
          <a:stretch>
            <a:fillRect/>
          </a:stretch>
        </p:blipFill>
        <p:spPr>
          <a:xfrm>
            <a:off x="9073287" y="2909867"/>
            <a:ext cx="1366201" cy="1128667"/>
          </a:xfrm>
          <a:prstGeom prst="rect">
            <a:avLst/>
          </a:prstGeom>
        </p:spPr>
      </p:pic>
    </p:spTree>
    <p:extLst>
      <p:ext uri="{BB962C8B-B14F-4D97-AF65-F5344CB8AC3E}">
        <p14:creationId xmlns:p14="http://schemas.microsoft.com/office/powerpoint/2010/main" val="95356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232475" y="75625"/>
            <a:ext cx="11314443" cy="1449216"/>
          </a:xfrm>
          <a:solidFill>
            <a:srgbClr val="0C5968"/>
          </a:solidFill>
        </p:spPr>
        <p:txBody>
          <a:bodyPr/>
          <a:lstStyle/>
          <a:p>
            <a:r>
              <a:rPr lang="en-US" sz="4000" b="0" dirty="0">
                <a:solidFill>
                  <a:schemeClr val="bg1"/>
                </a:solidFill>
              </a:rPr>
              <a:t>TOPIC </a:t>
            </a:r>
            <a:r>
              <a:rPr lang="en-US" dirty="0"/>
              <a:t>3		PURPOSE &amp; VALUE  OF SCHOOL 					ADVISORY FORUMS</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5259303" y="1575907"/>
            <a:ext cx="6531643" cy="4601056"/>
          </a:xfrm>
        </p:spPr>
        <p:txBody>
          <a:bodyPr>
            <a:normAutofit/>
          </a:bodyPr>
          <a:lstStyle/>
          <a:p>
            <a:r>
              <a:rPr lang="en-US" sz="2800" dirty="0"/>
              <a:t>Every school shall have a School Advisory Forum (SAF) that shall foster and promote communication between its stakeholders, the school, and the Area Advisory Council. The SAF shall bring forth recommendations, concerns and interests to and from their Area Advisory Council.</a:t>
            </a:r>
            <a:endParaRPr lang="en-US" sz="2800" dirty="0">
              <a:solidFill>
                <a:schemeClr val="bg1"/>
              </a:solidFill>
            </a:endParaRPr>
          </a:p>
          <a:p>
            <a:r>
              <a:rPr lang="en-US" sz="2400" b="0" dirty="0"/>
              <a:t> . </a:t>
            </a:r>
            <a:r>
              <a:rPr lang="en-US" sz="2400" b="0" i="1" dirty="0">
                <a:hlinkClick r:id="rId3"/>
              </a:rPr>
              <a:t>Policy 1.3</a:t>
            </a:r>
            <a:endParaRPr lang="en-US" sz="2400" b="0" i="1" dirty="0"/>
          </a:p>
          <a:p>
            <a:r>
              <a:rPr lang="en-US" sz="2400" i="1" dirty="0"/>
              <a:t>2024 Strategic Plan – Campaign &amp; Initiatives – Let’s Connect</a:t>
            </a:r>
            <a:endParaRPr lang="en-US" sz="2400" b="0" i="1" dirty="0"/>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11</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4105851"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n 2</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6E486E1-76A0-4967-AA30-7D3B174D6829}"/>
              </a:ext>
            </a:extLst>
          </p:cNvPr>
          <p:cNvPicPr>
            <a:picLocks noChangeAspect="1"/>
          </p:cNvPicPr>
          <p:nvPr/>
        </p:nvPicPr>
        <p:blipFill>
          <a:blip r:embed="rId4"/>
          <a:stretch>
            <a:fillRect/>
          </a:stretch>
        </p:blipFill>
        <p:spPr>
          <a:xfrm>
            <a:off x="232476" y="1565819"/>
            <a:ext cx="4883978" cy="4112310"/>
          </a:xfrm>
          <a:prstGeom prst="rect">
            <a:avLst/>
          </a:prstGeom>
        </p:spPr>
      </p:pic>
    </p:spTree>
    <p:extLst>
      <p:ext uri="{BB962C8B-B14F-4D97-AF65-F5344CB8AC3E}">
        <p14:creationId xmlns:p14="http://schemas.microsoft.com/office/powerpoint/2010/main" val="380384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232475" y="75625"/>
            <a:ext cx="11314443" cy="1449216"/>
          </a:xfrm>
          <a:solidFill>
            <a:srgbClr val="0C5968"/>
          </a:solidFill>
        </p:spPr>
        <p:txBody>
          <a:bodyPr/>
          <a:lstStyle/>
          <a:p>
            <a:r>
              <a:rPr lang="en-US" sz="4000" b="0" dirty="0">
                <a:solidFill>
                  <a:schemeClr val="bg1"/>
                </a:solidFill>
              </a:rPr>
              <a:t>TOPIC </a:t>
            </a:r>
            <a:r>
              <a:rPr lang="en-US" dirty="0"/>
              <a:t>3		PURPOSE &amp; VALUE OF SCHOOL 					ADVISORY FORUMS</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5239066" y="1575907"/>
            <a:ext cx="6114734" cy="4601056"/>
          </a:xfrm>
        </p:spPr>
        <p:txBody>
          <a:bodyPr>
            <a:normAutofit/>
          </a:bodyPr>
          <a:lstStyle/>
          <a:p>
            <a:endParaRPr lang="en-US" sz="2400" b="0" dirty="0"/>
          </a:p>
          <a:p>
            <a:r>
              <a:rPr lang="en-US" sz="2400" b="0" dirty="0"/>
              <a:t>The SAF Chair is part of a team that advocates for children, our schools and our community stakeholders </a:t>
            </a:r>
            <a:endParaRPr lang="en-US" sz="2400" dirty="0">
              <a:solidFill>
                <a:schemeClr val="bg1"/>
              </a:solidFill>
            </a:endParaRPr>
          </a:p>
          <a:p>
            <a:r>
              <a:rPr lang="en-US" sz="2400" dirty="0">
                <a:solidFill>
                  <a:schemeClr val="bg1"/>
                </a:solidFill>
              </a:rPr>
              <a:t>Participate in the decision-making process at the school, area and district level</a:t>
            </a:r>
          </a:p>
          <a:p>
            <a:r>
              <a:rPr lang="en-US" sz="2400" b="0" i="0" dirty="0">
                <a:solidFill>
                  <a:srgbClr val="FFFFFF"/>
                </a:solidFill>
                <a:effectLst/>
              </a:rPr>
              <a:t>Meeting other involved parents</a:t>
            </a:r>
          </a:p>
          <a:p>
            <a:r>
              <a:rPr lang="en-US" sz="2400" dirty="0">
                <a:solidFill>
                  <a:srgbClr val="FFFFFF"/>
                </a:solidFill>
              </a:rPr>
              <a:t>Developing a meaningful relationship with administration</a:t>
            </a:r>
            <a:endParaRPr lang="en-US" sz="2400" dirty="0">
              <a:solidFill>
                <a:schemeClr val="bg1"/>
              </a:solidFill>
            </a:endParaRPr>
          </a:p>
          <a:p>
            <a:endParaRPr lang="en-US" sz="1100" dirty="0">
              <a:solidFill>
                <a:schemeClr val="bg1"/>
              </a:solidFill>
            </a:endParaRP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12</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4105851"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n 2</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6E486E1-76A0-4967-AA30-7D3B174D6829}"/>
              </a:ext>
            </a:extLst>
          </p:cNvPr>
          <p:cNvPicPr>
            <a:picLocks noChangeAspect="1"/>
          </p:cNvPicPr>
          <p:nvPr/>
        </p:nvPicPr>
        <p:blipFill>
          <a:blip r:embed="rId3"/>
          <a:stretch>
            <a:fillRect/>
          </a:stretch>
        </p:blipFill>
        <p:spPr>
          <a:xfrm>
            <a:off x="232476" y="1565819"/>
            <a:ext cx="5006590" cy="4215549"/>
          </a:xfrm>
          <a:prstGeom prst="rect">
            <a:avLst/>
          </a:prstGeom>
        </p:spPr>
      </p:pic>
    </p:spTree>
    <p:extLst>
      <p:ext uri="{BB962C8B-B14F-4D97-AF65-F5344CB8AC3E}">
        <p14:creationId xmlns:p14="http://schemas.microsoft.com/office/powerpoint/2010/main" val="2728673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F8D49AAD-8AA8-4D04-8DB7-2E2E92DFA7C7}"/>
              </a:ext>
            </a:extLst>
          </p:cNvPr>
          <p:cNvSpPr/>
          <p:nvPr/>
        </p:nvSpPr>
        <p:spPr>
          <a:xfrm>
            <a:off x="4427621" y="2823411"/>
            <a:ext cx="5919537" cy="6055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0" y="1"/>
            <a:ext cx="3697431" cy="6721472"/>
          </a:xfrm>
        </p:spPr>
        <p:txBody>
          <a:bodyPr/>
          <a:lstStyle/>
          <a:p>
            <a:r>
              <a:rPr lang="en-US" sz="5400" b="0" dirty="0">
                <a:solidFill>
                  <a:schemeClr val="bg1"/>
                </a:solidFill>
              </a:rPr>
              <a:t>TOPIC </a:t>
            </a:r>
            <a:r>
              <a:rPr lang="en-US" sz="5400" dirty="0"/>
              <a:t>4</a:t>
            </a:r>
            <a:br>
              <a:rPr lang="en-US" dirty="0"/>
            </a:br>
            <a:br>
              <a:rPr lang="en-US" dirty="0"/>
            </a:br>
            <a:r>
              <a:rPr lang="en-US" sz="4000" dirty="0"/>
              <a:t>Roles and Responsibilities of Principals &amp; School Advisory Forum Chairs </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3697431" y="136526"/>
            <a:ext cx="8220765" cy="5954558"/>
          </a:xfrm>
        </p:spPr>
        <p:txBody>
          <a:bodyPr>
            <a:normAutofit fontScale="25000" lnSpcReduction="20000"/>
          </a:bodyPr>
          <a:lstStyle/>
          <a:p>
            <a:pPr marL="0" indent="0">
              <a:buNone/>
            </a:pPr>
            <a:r>
              <a:rPr lang="en-US" sz="9600" b="1" dirty="0"/>
              <a:t>1.  Elections</a:t>
            </a:r>
          </a:p>
          <a:p>
            <a:pPr marL="0" indent="0">
              <a:buNone/>
            </a:pPr>
            <a:r>
              <a:rPr lang="en-US" sz="8000" dirty="0">
                <a:latin typeface="+mj-lt"/>
              </a:rPr>
              <a:t>	</a:t>
            </a:r>
            <a:r>
              <a:rPr lang="en-US" sz="8800" dirty="0"/>
              <a:t>All School Advisory Forum Officers and School Advisory 	Council parents need to be elected by their peers. </a:t>
            </a:r>
            <a:r>
              <a:rPr lang="en-US" sz="8800" i="1" dirty="0"/>
              <a:t>(See 	Election Process on slide </a:t>
            </a:r>
            <a:r>
              <a:rPr lang="en-US" sz="8800" i="1" u="sng" dirty="0"/>
              <a:t>15 </a:t>
            </a:r>
            <a:r>
              <a:rPr lang="en-US" sz="8800" i="1" dirty="0"/>
              <a:t>and the addendum for  	Elections.)  </a:t>
            </a:r>
          </a:p>
          <a:p>
            <a:pPr marL="0" indent="0">
              <a:buNone/>
            </a:pPr>
            <a:endParaRPr lang="en-US" sz="5800" i="1" dirty="0">
              <a:latin typeface="+mj-lt"/>
            </a:endParaRPr>
          </a:p>
          <a:p>
            <a:pPr marL="0" indent="0">
              <a:buNone/>
            </a:pPr>
            <a:r>
              <a:rPr lang="en-US" sz="5800" i="1" dirty="0">
                <a:latin typeface="+mj-lt"/>
              </a:rPr>
              <a:t>	</a:t>
            </a:r>
            <a:r>
              <a:rPr lang="en-US" sz="8000" i="1" dirty="0">
                <a:latin typeface="+mj-lt"/>
              </a:rPr>
              <a:t>Important:  SAF Chair’s name and contact information supplied to 	Office of Service Quality (OSQ) by August 31</a:t>
            </a:r>
            <a:r>
              <a:rPr lang="en-US" sz="8000" i="1" baseline="30000" dirty="0">
                <a:latin typeface="+mj-lt"/>
              </a:rPr>
              <a:t>st</a:t>
            </a:r>
            <a:r>
              <a:rPr lang="en-US" sz="8000" i="1" dirty="0">
                <a:latin typeface="+mj-lt"/>
              </a:rPr>
              <a:t>, but no later  than 	September 15</a:t>
            </a:r>
            <a:r>
              <a:rPr lang="en-US" sz="8000" i="1" baseline="30000" dirty="0">
                <a:latin typeface="+mj-lt"/>
              </a:rPr>
              <a:t>th</a:t>
            </a:r>
            <a:r>
              <a:rPr lang="en-US" sz="8000" i="1" dirty="0">
                <a:latin typeface="+mj-lt"/>
              </a:rPr>
              <a:t>.</a:t>
            </a:r>
          </a:p>
          <a:p>
            <a:pPr marL="0" indent="0">
              <a:buNone/>
            </a:pPr>
            <a:endParaRPr lang="en-US" sz="6000" b="1" dirty="0">
              <a:effectLst/>
              <a:latin typeface="+mj-lt"/>
              <a:ea typeface="Calibri" panose="020F0502020204030204" pitchFamily="34" charset="0"/>
              <a:cs typeface="Times New Roman" panose="02020603050405020304" pitchFamily="18" charset="0"/>
            </a:endParaRPr>
          </a:p>
          <a:p>
            <a:pPr marL="0" indent="0">
              <a:buNone/>
            </a:pPr>
            <a:r>
              <a:rPr lang="en-US" sz="6000" b="1" dirty="0">
                <a:latin typeface="+mj-lt"/>
                <a:ea typeface="Calibri" panose="020F0502020204030204" pitchFamily="34" charset="0"/>
                <a:cs typeface="Times New Roman" panose="02020603050405020304" pitchFamily="18" charset="0"/>
              </a:rPr>
              <a:t>	</a:t>
            </a:r>
            <a:r>
              <a:rPr lang="en-US" sz="8800" b="1" dirty="0">
                <a:effectLst/>
                <a:latin typeface="+mj-lt"/>
                <a:ea typeface="Calibri" panose="020F0502020204030204" pitchFamily="34" charset="0"/>
                <a:cs typeface="Times New Roman" panose="02020603050405020304" pitchFamily="18" charset="0"/>
              </a:rPr>
              <a:t>SAF Training to be held September 22, 2021.</a:t>
            </a:r>
          </a:p>
          <a:p>
            <a:pPr marL="0" indent="0">
              <a:buNone/>
            </a:pPr>
            <a:r>
              <a:rPr lang="en-US" sz="8000" dirty="0">
                <a:latin typeface="+mj-lt"/>
              </a:rPr>
              <a:t> </a:t>
            </a:r>
          </a:p>
          <a:p>
            <a:pPr marL="0" indent="0">
              <a:buNone/>
            </a:pPr>
            <a:r>
              <a:rPr lang="en-US" sz="9600" b="1" dirty="0"/>
              <a:t>2.  Meet</a:t>
            </a:r>
          </a:p>
          <a:p>
            <a:pPr marL="0" indent="0">
              <a:buNone/>
            </a:pPr>
            <a:r>
              <a:rPr lang="en-US" sz="8000" dirty="0">
                <a:latin typeface="+mj-lt"/>
              </a:rPr>
              <a:t>	</a:t>
            </a:r>
            <a:r>
              <a:rPr lang="en-US" sz="8800" dirty="0"/>
              <a:t>Once elected, the SAF Chair and Principal should meet to open 	the line of communication. T</a:t>
            </a:r>
            <a:r>
              <a:rPr lang="en-US" altLang="en-US" sz="8800" dirty="0"/>
              <a:t>he goal of every School Advisory 	Chair and their Principal is to work collaboratively in finding 	solutions to school concerns.</a:t>
            </a:r>
            <a:endParaRPr lang="en-US" sz="8800" dirty="0"/>
          </a:p>
          <a:p>
            <a:pPr marL="0" indent="0">
              <a:buNone/>
            </a:pPr>
            <a:endParaRPr lang="en-US" sz="8000" dirty="0"/>
          </a:p>
          <a:p>
            <a:pPr marL="0" indent="0">
              <a:buNone/>
            </a:pPr>
            <a:endParaRPr lang="en-US" sz="2600" dirty="0"/>
          </a:p>
          <a:p>
            <a:pPr marL="0" indent="0">
              <a:buNone/>
            </a:pPr>
            <a:r>
              <a:rPr lang="en-US" sz="2600" b="1" dirty="0"/>
              <a:t> </a:t>
            </a:r>
            <a:br>
              <a:rPr lang="en-US" sz="1800" dirty="0"/>
            </a:br>
            <a:endParaRPr lang="en-US" sz="1800" dirty="0"/>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13</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178131" y="654147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9282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0" y="1"/>
            <a:ext cx="3697431" cy="6721472"/>
          </a:xfrm>
        </p:spPr>
        <p:txBody>
          <a:bodyPr/>
          <a:lstStyle/>
          <a:p>
            <a:r>
              <a:rPr lang="en-US" sz="5400" b="0" dirty="0">
                <a:solidFill>
                  <a:schemeClr val="bg1"/>
                </a:solidFill>
              </a:rPr>
              <a:t>TOPIC </a:t>
            </a:r>
            <a:r>
              <a:rPr lang="en-US" sz="5400" dirty="0"/>
              <a:t> 4</a:t>
            </a:r>
            <a:br>
              <a:rPr lang="en-US" dirty="0"/>
            </a:br>
            <a:br>
              <a:rPr lang="en-US" dirty="0"/>
            </a:br>
            <a:r>
              <a:rPr lang="en-US" sz="4000" dirty="0"/>
              <a:t>Roles and Responsibilities of School Advisory Forum Chairs &amp; Principals</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3864077" y="136526"/>
            <a:ext cx="8054119" cy="6213474"/>
          </a:xfrm>
        </p:spPr>
        <p:txBody>
          <a:bodyPr>
            <a:normAutofit fontScale="70000" lnSpcReduction="20000"/>
          </a:bodyPr>
          <a:lstStyle/>
          <a:p>
            <a:pPr marL="0" indent="0">
              <a:buNone/>
            </a:pPr>
            <a:endParaRPr lang="en-US" sz="2600" b="1" dirty="0"/>
          </a:p>
          <a:p>
            <a:pPr marL="0" indent="0">
              <a:buNone/>
            </a:pPr>
            <a:endParaRPr lang="en-US" sz="2600" b="1" dirty="0"/>
          </a:p>
          <a:p>
            <a:pPr marL="0" indent="0">
              <a:buNone/>
            </a:pPr>
            <a:r>
              <a:rPr lang="en-US" sz="3100" b="1" dirty="0"/>
              <a:t>3.  Area Advisories</a:t>
            </a:r>
          </a:p>
          <a:p>
            <a:pPr marL="0" indent="0">
              <a:buNone/>
            </a:pPr>
            <a:r>
              <a:rPr lang="en-US" sz="3100" dirty="0"/>
              <a:t>	Important information is conveyed at your Area Advisory 	meetings. It is important to attend this meeting as 		information to and from the Area Advisory Council should 	be shared with the school community.  Attendance is 	important, especially when it comes to the </a:t>
            </a:r>
            <a:r>
              <a:rPr lang="en-US" sz="3100" dirty="0">
                <a:hlinkClick r:id="rId3"/>
              </a:rPr>
              <a:t>Looping Process</a:t>
            </a:r>
            <a:r>
              <a:rPr lang="en-US" sz="3100" dirty="0"/>
              <a:t>.</a:t>
            </a:r>
          </a:p>
          <a:p>
            <a:pPr marL="0" indent="0">
              <a:buNone/>
            </a:pPr>
            <a:r>
              <a:rPr lang="en-US" sz="3100" dirty="0"/>
              <a:t>  </a:t>
            </a:r>
          </a:p>
          <a:p>
            <a:pPr marL="0" indent="0">
              <a:buNone/>
            </a:pPr>
            <a:r>
              <a:rPr lang="en-US" sz="3100" b="1" dirty="0"/>
              <a:t>4.  Advertise, Agenda, Minutes</a:t>
            </a:r>
          </a:p>
          <a:p>
            <a:pPr marL="0" indent="0">
              <a:buNone/>
            </a:pPr>
            <a:r>
              <a:rPr lang="en-US" sz="3100" dirty="0"/>
              <a:t>	SAF Chairs and meetings fall under Sunshine Law.  Meetings 	must be advertised,  agenda’s prepared and minutes be 	taken. In the meeting with the SAF chair let them know who 	to contact to have their meetings advertised on the school 	website/marquee, who will upload their information onto 	the SAC Upload Center and who will be making their copies. 	</a:t>
            </a:r>
            <a:r>
              <a:rPr lang="en-US" sz="3100" dirty="0">
                <a:hlinkClick r:id="rId4"/>
              </a:rPr>
              <a:t>(286.0105 F.S.)</a:t>
            </a:r>
            <a:endParaRPr lang="en-US" sz="3100" dirty="0"/>
          </a:p>
          <a:p>
            <a:pPr marL="0" indent="0">
              <a:buNone/>
            </a:pPr>
            <a:endParaRPr lang="en-US" sz="2600" dirty="0"/>
          </a:p>
          <a:p>
            <a:pPr marL="0" indent="0">
              <a:buNone/>
            </a:pPr>
            <a:br>
              <a:rPr lang="en-US" sz="1800" dirty="0"/>
            </a:br>
            <a:endParaRPr lang="en-US" sz="1800" dirty="0"/>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14</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CA1F667-3FF1-4EB2-9BDD-E633213ACB7A}"/>
              </a:ext>
              <a:ext uri="{C183D7F6-B498-43B3-948B-1728B52AA6E4}">
                <adec:decorative xmlns:adec="http://schemas.microsoft.com/office/drawing/2017/decorative" val="1"/>
              </a:ext>
            </a:extLst>
          </p:cNvPr>
          <p:cNvSpPr/>
          <p:nvPr/>
        </p:nvSpPr>
        <p:spPr>
          <a:xfrm>
            <a:off x="6342229" y="65079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a:t>TOPIC </a:t>
            </a:r>
            <a:r>
              <a:rPr lang="en-US" sz="1200" dirty="0"/>
              <a:t>3</a:t>
            </a:r>
          </a:p>
        </p:txBody>
      </p:sp>
    </p:spTree>
    <p:extLst>
      <p:ext uri="{BB962C8B-B14F-4D97-AF65-F5344CB8AC3E}">
        <p14:creationId xmlns:p14="http://schemas.microsoft.com/office/powerpoint/2010/main" val="345179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0" y="1"/>
            <a:ext cx="3697431" cy="6721472"/>
          </a:xfrm>
        </p:spPr>
        <p:txBody>
          <a:bodyPr/>
          <a:lstStyle/>
          <a:p>
            <a:r>
              <a:rPr lang="en-US" sz="5400" b="1" dirty="0">
                <a:solidFill>
                  <a:schemeClr val="bg1"/>
                </a:solidFill>
              </a:rPr>
              <a:t>TOPIC </a:t>
            </a:r>
            <a:r>
              <a:rPr lang="en-US" b="1" dirty="0"/>
              <a:t> 4</a:t>
            </a:r>
            <a:br>
              <a:rPr lang="en-US" dirty="0"/>
            </a:br>
            <a:br>
              <a:rPr lang="en-US" dirty="0"/>
            </a:br>
            <a:r>
              <a:rPr lang="en-US" sz="4000" dirty="0"/>
              <a:t>Roles and Responsibilities of School Advisory Forum Chairs &amp; Principals</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3923071" y="365124"/>
            <a:ext cx="7995125" cy="5984875"/>
          </a:xfrm>
        </p:spPr>
        <p:txBody>
          <a:bodyPr>
            <a:normAutofit/>
          </a:bodyPr>
          <a:lstStyle/>
          <a:p>
            <a:pPr marL="0" indent="0">
              <a:buNone/>
            </a:pPr>
            <a:r>
              <a:rPr lang="en-US" sz="2600" b="1" dirty="0"/>
              <a:t>5.  Access</a:t>
            </a:r>
          </a:p>
          <a:p>
            <a:pPr marL="0" indent="0">
              <a:buNone/>
            </a:pPr>
            <a:r>
              <a:rPr lang="en-US" sz="2400" dirty="0"/>
              <a:t>	</a:t>
            </a:r>
            <a:r>
              <a:rPr lang="en-US" sz="2600" dirty="0"/>
              <a:t>All information is transmitted electronically. 	Advisories understand that not all parents have 	access to a computer, having one available will 	help the Chair with their job. </a:t>
            </a:r>
            <a:r>
              <a:rPr lang="en-US" sz="2400" dirty="0"/>
              <a:t>	</a:t>
            </a:r>
            <a:r>
              <a:rPr lang="en-US" sz="1800" dirty="0"/>
              <a:t>(</a:t>
            </a:r>
            <a:r>
              <a:rPr lang="en-US" sz="1800" dirty="0">
                <a:hlinkClick r:id="rId3"/>
              </a:rPr>
              <a:t>policy 1164, 2b</a:t>
            </a:r>
            <a:r>
              <a:rPr lang="en-US" sz="1800" dirty="0"/>
              <a:t>)</a:t>
            </a:r>
          </a:p>
          <a:p>
            <a:pPr marL="0" indent="0">
              <a:buNone/>
            </a:pPr>
            <a:endParaRPr lang="en-US" sz="2400" dirty="0"/>
          </a:p>
          <a:p>
            <a:pPr marL="0" indent="0">
              <a:buNone/>
            </a:pPr>
            <a:r>
              <a:rPr lang="en-US" sz="2600" b="1" dirty="0"/>
              <a:t>6.  Procedural Manual</a:t>
            </a:r>
          </a:p>
          <a:p>
            <a:pPr marL="0" indent="0">
              <a:buNone/>
            </a:pPr>
            <a:r>
              <a:rPr lang="en-US" sz="2600" dirty="0"/>
              <a:t>	Print and provide SAF organizational 	documentation and procedural manual.</a:t>
            </a:r>
          </a:p>
          <a:p>
            <a:pPr marL="0" indent="0">
              <a:buNone/>
            </a:pPr>
            <a:endParaRPr lang="en-US" sz="2600" dirty="0"/>
          </a:p>
          <a:p>
            <a:pPr marL="0" indent="0">
              <a:buNone/>
            </a:pPr>
            <a:endParaRPr lang="en-US" sz="3200" dirty="0"/>
          </a:p>
          <a:p>
            <a:pPr marL="0" indent="0">
              <a:buNone/>
            </a:pPr>
            <a:endParaRPr lang="en-US" sz="3200" dirty="0"/>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15</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29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2538" y="19241"/>
            <a:ext cx="8130486" cy="833663"/>
          </a:xfrm>
          <a:solidFill>
            <a:srgbClr val="0C5968"/>
          </a:solidFill>
          <a:ln>
            <a:solidFill>
              <a:schemeClr val="accent1"/>
            </a:solidFill>
          </a:ln>
        </p:spPr>
        <p:txBody>
          <a:bodyPr/>
          <a:lstStyle/>
          <a:p>
            <a:r>
              <a:rPr lang="en-US" sz="4000" b="1" dirty="0">
                <a:solidFill>
                  <a:schemeClr val="bg1"/>
                </a:solidFill>
              </a:rPr>
              <a:t>TOPIC </a:t>
            </a:r>
            <a:r>
              <a:rPr lang="en-ZA" sz="4000" b="1" dirty="0"/>
              <a:t>5		ELECTIONS	 	 </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222538" y="903718"/>
            <a:ext cx="9552364" cy="5367848"/>
          </a:xfrm>
        </p:spPr>
        <p:txBody>
          <a:bodyPr>
            <a:normAutofit/>
          </a:bodyPr>
          <a:lstStyle/>
          <a:p>
            <a:r>
              <a:rPr lang="en-US" sz="2400" dirty="0"/>
              <a:t>The Chair and Vice-chair shall be a parent or custodial guardian of a student who will be enrolled and attending  the school during their term of service.</a:t>
            </a:r>
            <a:r>
              <a:rPr lang="en-US" sz="2400" b="0" dirty="0">
                <a:solidFill>
                  <a:srgbClr val="000000"/>
                </a:solidFill>
              </a:rPr>
              <a:t> </a:t>
            </a:r>
          </a:p>
          <a:p>
            <a:pPr lvl="1"/>
            <a:r>
              <a:rPr lang="en-US" sz="2200" dirty="0"/>
              <a:t>The </a:t>
            </a:r>
            <a:r>
              <a:rPr lang="en-US" sz="2200" b="1" u="sng" dirty="0"/>
              <a:t>Chair cannot </a:t>
            </a:r>
            <a:r>
              <a:rPr lang="en-US" sz="2200" dirty="0"/>
              <a:t>be a  Broward County Public School employee at the school </a:t>
            </a:r>
            <a:r>
              <a:rPr lang="en-US" sz="2200" b="1" u="sng" dirty="0"/>
              <a:t>where they are employed</a:t>
            </a:r>
            <a:r>
              <a:rPr lang="en-US" sz="2200" dirty="0"/>
              <a:t>. (</a:t>
            </a:r>
            <a:r>
              <a:rPr lang="en-US" sz="2200" i="1" dirty="0"/>
              <a:t>Refer to  By Laws)</a:t>
            </a:r>
          </a:p>
          <a:p>
            <a:pPr marL="457200" lvl="1" indent="0">
              <a:buNone/>
            </a:pPr>
            <a:endParaRPr lang="en-US" sz="1200" i="1" dirty="0"/>
          </a:p>
          <a:p>
            <a:r>
              <a:rPr lang="en-US" sz="2400" dirty="0"/>
              <a:t>Elections must be advertised and should be held at a meeting where the most parents attend. (Example: Open house,  School Advisory Forum or before  a PTA/PTO, Band Booster meeting, SAC, NOT during the meeting.)</a:t>
            </a:r>
          </a:p>
          <a:p>
            <a:endParaRPr lang="en-US" sz="1200" b="0" i="1" dirty="0">
              <a:solidFill>
                <a:srgbClr val="000000"/>
              </a:solidFill>
            </a:endParaRPr>
          </a:p>
          <a:p>
            <a:pPr lvl="0" algn="l"/>
            <a:r>
              <a:rPr lang="en-US" sz="2400" dirty="0"/>
              <a:t>The Nominating Committee presents slate of officers to membership either at a general meeting usually one month prior to the election. (Check your bylaws!) </a:t>
            </a:r>
          </a:p>
          <a:p>
            <a:pPr lvl="0" algn="l"/>
            <a:endParaRPr lang="en-US" sz="1200" dirty="0"/>
          </a:p>
          <a:p>
            <a:pPr>
              <a:spcBef>
                <a:spcPts val="1200"/>
              </a:spcBef>
            </a:pPr>
            <a:endParaRPr lang="en-US" sz="1200" dirty="0"/>
          </a:p>
          <a:p>
            <a:pPr marR="0" lvl="0" algn="just">
              <a:spcBef>
                <a:spcPts val="1200"/>
              </a:spcBef>
              <a:spcAft>
                <a:spcPts val="0"/>
              </a:spcAft>
            </a:pPr>
            <a:endParaRPr lang="en-US" sz="3600" dirty="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16</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  </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7</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8</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4">
            <a:extLst>
              <a:ext uri="{FF2B5EF4-FFF2-40B4-BE49-F238E27FC236}">
                <a16:creationId xmlns:a16="http://schemas.microsoft.com/office/drawing/2014/main" id="{8923EC39-CCAC-4938-959B-CB1158488ADC}"/>
              </a:ext>
            </a:extLst>
          </p:cNvPr>
          <p:cNvSpPr txBox="1">
            <a:spLocks/>
          </p:cNvSpPr>
          <p:nvPr/>
        </p:nvSpPr>
        <p:spPr>
          <a:xfrm>
            <a:off x="9774902" y="413602"/>
            <a:ext cx="2194560" cy="5486400"/>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ZA" sz="4000" b="1" dirty="0"/>
              <a:t>Election Process for </a:t>
            </a:r>
          </a:p>
          <a:p>
            <a:pPr algn="r"/>
            <a:r>
              <a:rPr lang="en-ZA" sz="4000" b="1" dirty="0"/>
              <a:t>SAF &amp; SAC Parents</a:t>
            </a:r>
            <a:endParaRPr lang="en-US" dirty="0"/>
          </a:p>
        </p:txBody>
      </p:sp>
    </p:spTree>
    <p:extLst>
      <p:ext uri="{BB962C8B-B14F-4D97-AF65-F5344CB8AC3E}">
        <p14:creationId xmlns:p14="http://schemas.microsoft.com/office/powerpoint/2010/main" val="67407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222538" y="19241"/>
            <a:ext cx="8130486" cy="833663"/>
          </a:xfrm>
          <a:solidFill>
            <a:srgbClr val="0C5968"/>
          </a:solidFill>
          <a:ln>
            <a:solidFill>
              <a:schemeClr val="accent1"/>
            </a:solidFill>
          </a:ln>
        </p:spPr>
        <p:txBody>
          <a:bodyPr/>
          <a:lstStyle/>
          <a:p>
            <a:r>
              <a:rPr lang="en-US" sz="4000" b="1" dirty="0">
                <a:solidFill>
                  <a:schemeClr val="bg1"/>
                </a:solidFill>
              </a:rPr>
              <a:t>TOPIC </a:t>
            </a:r>
            <a:r>
              <a:rPr lang="en-ZA" sz="4000" b="1" dirty="0"/>
              <a:t>5</a:t>
            </a:r>
            <a:r>
              <a:rPr lang="en-ZA" b="1" dirty="0"/>
              <a:t>		ELECTIONS</a:t>
            </a:r>
            <a:r>
              <a:rPr lang="en-ZA" sz="4000" b="1" dirty="0"/>
              <a:t>	 </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222538" y="903718"/>
            <a:ext cx="9552364" cy="5367848"/>
          </a:xfrm>
        </p:spPr>
        <p:txBody>
          <a:bodyPr>
            <a:normAutofit/>
          </a:bodyPr>
          <a:lstStyle/>
          <a:p>
            <a:pPr>
              <a:spcBef>
                <a:spcPts val="1200"/>
              </a:spcBef>
            </a:pPr>
            <a:endParaRPr lang="en-US" sz="2400" dirty="0"/>
          </a:p>
          <a:p>
            <a:pPr>
              <a:spcBef>
                <a:spcPts val="1200"/>
              </a:spcBef>
            </a:pPr>
            <a:endParaRPr lang="en-US" sz="2400" dirty="0"/>
          </a:p>
          <a:p>
            <a:pPr>
              <a:spcBef>
                <a:spcPts val="1200"/>
              </a:spcBef>
            </a:pPr>
            <a:r>
              <a:rPr lang="en-US" sz="2400" dirty="0"/>
              <a:t>The Nominating Committee conducts the elections. They present the slate at the election meeting and ask for nominations from the floor. </a:t>
            </a:r>
            <a:r>
              <a:rPr lang="en-US" sz="2400" b="1" dirty="0"/>
              <a:t>If there are no </a:t>
            </a:r>
            <a:r>
              <a:rPr lang="en-US" sz="2400" dirty="0"/>
              <a:t>nominations from the floor the slate can be voted on as is - one vote for the entire slate. </a:t>
            </a:r>
          </a:p>
          <a:p>
            <a:pPr marL="0" indent="0">
              <a:spcBef>
                <a:spcPts val="1200"/>
              </a:spcBef>
              <a:buNone/>
            </a:pPr>
            <a:endParaRPr lang="en-US" sz="2400" dirty="0"/>
          </a:p>
          <a:p>
            <a:pPr>
              <a:spcBef>
                <a:spcPts val="1200"/>
              </a:spcBef>
            </a:pPr>
            <a:r>
              <a:rPr lang="en-US" sz="2400" dirty="0"/>
              <a:t>If a person is asked/approached/tapped on the shoulder to be the School Advisory Forum Chair, make sure that it is advertised that an election will be held at the first/next meeting.  This is a good time to fill any other positions open.</a:t>
            </a:r>
          </a:p>
          <a:p>
            <a:pPr>
              <a:spcBef>
                <a:spcPts val="1200"/>
              </a:spcBef>
            </a:pPr>
            <a:endParaRPr lang="en-US" sz="1200" dirty="0"/>
          </a:p>
          <a:p>
            <a:pPr marR="0" lvl="0" algn="just">
              <a:spcBef>
                <a:spcPts val="1200"/>
              </a:spcBef>
              <a:spcAft>
                <a:spcPts val="0"/>
              </a:spcAft>
            </a:pPr>
            <a:endParaRPr lang="en-US" sz="3600" dirty="0"/>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17</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  </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7</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8</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4">
            <a:extLst>
              <a:ext uri="{FF2B5EF4-FFF2-40B4-BE49-F238E27FC236}">
                <a16:creationId xmlns:a16="http://schemas.microsoft.com/office/drawing/2014/main" id="{8923EC39-CCAC-4938-959B-CB1158488ADC}"/>
              </a:ext>
            </a:extLst>
          </p:cNvPr>
          <p:cNvSpPr txBox="1">
            <a:spLocks/>
          </p:cNvSpPr>
          <p:nvPr/>
        </p:nvSpPr>
        <p:spPr>
          <a:xfrm>
            <a:off x="9774902" y="413602"/>
            <a:ext cx="2194560" cy="5486400"/>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ZA" sz="4000" b="1" dirty="0"/>
              <a:t>Election Process for </a:t>
            </a:r>
          </a:p>
          <a:p>
            <a:pPr algn="r"/>
            <a:r>
              <a:rPr lang="en-ZA" sz="4000" b="1" dirty="0"/>
              <a:t>SAF &amp; SAC Parents</a:t>
            </a:r>
            <a:endParaRPr lang="en-US" dirty="0"/>
          </a:p>
        </p:txBody>
      </p:sp>
    </p:spTree>
    <p:extLst>
      <p:ext uri="{BB962C8B-B14F-4D97-AF65-F5344CB8AC3E}">
        <p14:creationId xmlns:p14="http://schemas.microsoft.com/office/powerpoint/2010/main" val="10291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199" y="625261"/>
            <a:ext cx="10515600" cy="661308"/>
          </a:xfrm>
        </p:spPr>
        <p:txBody>
          <a:bodyPr/>
          <a:lstStyle/>
          <a:p>
            <a:r>
              <a:rPr lang="en-US" sz="3200" b="1" dirty="0">
                <a:solidFill>
                  <a:schemeClr val="bg1"/>
                </a:solidFill>
              </a:rPr>
              <a:t>TOPIC 6		</a:t>
            </a:r>
            <a:r>
              <a:rPr lang="en-US" sz="3200" b="1" dirty="0"/>
              <a:t>COMMUNICATION</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888534813"/>
              </p:ext>
            </p:extLst>
          </p:nvPr>
        </p:nvGraphicFramePr>
        <p:xfrm>
          <a:off x="838199" y="156757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18</a:t>
            </a:fld>
            <a:endParaRPr lang="en-US" dirty="0"/>
          </a:p>
        </p:txBody>
      </p:sp>
      <p:pic>
        <p:nvPicPr>
          <p:cNvPr id="12" name="Graphic 11" descr="Map with pin">
            <a:extLst>
              <a:ext uri="{FF2B5EF4-FFF2-40B4-BE49-F238E27FC236}">
                <a16:creationId xmlns:a16="http://schemas.microsoft.com/office/drawing/2014/main" id="{F2110C71-00D1-4949-9213-38E48FACED0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416777" y="1947120"/>
            <a:ext cx="248857" cy="248857"/>
          </a:xfrm>
          <a:prstGeom prst="rect">
            <a:avLst/>
          </a:prstGeom>
        </p:spPr>
      </p:pic>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505449" y="2247900"/>
            <a:ext cx="1181100" cy="1181100"/>
          </a:xfrm>
          <a:prstGeom prst="rect">
            <a:avLst/>
          </a:prstGeom>
        </p:spPr>
      </p:pic>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  </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7</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8</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6">
            <a:extLst>
              <a:ext uri="{FF2B5EF4-FFF2-40B4-BE49-F238E27FC236}">
                <a16:creationId xmlns:a16="http://schemas.microsoft.com/office/drawing/2014/main" id="{E99AEC1E-79DD-48CF-90E8-E56232D8B1A2}"/>
              </a:ext>
            </a:extLst>
          </p:cNvPr>
          <p:cNvSpPr/>
          <p:nvPr/>
        </p:nvSpPr>
        <p:spPr>
          <a:xfrm>
            <a:off x="6134101" y="2713574"/>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SAC</a:t>
            </a:r>
          </a:p>
        </p:txBody>
      </p:sp>
      <p:sp>
        <p:nvSpPr>
          <p:cNvPr id="19" name="Arrow: Pentagon 18">
            <a:extLst>
              <a:ext uri="{FF2B5EF4-FFF2-40B4-BE49-F238E27FC236}">
                <a16:creationId xmlns:a16="http://schemas.microsoft.com/office/drawing/2014/main" id="{EFB05D1F-7E9B-44F8-98C0-DEFB56E4BD26}"/>
              </a:ext>
            </a:extLst>
          </p:cNvPr>
          <p:cNvSpPr/>
          <p:nvPr/>
        </p:nvSpPr>
        <p:spPr>
          <a:xfrm rot="10800000">
            <a:off x="5079493" y="2372868"/>
            <a:ext cx="978408"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0B3526A-188F-429D-9391-35251C655BCE}"/>
              </a:ext>
            </a:extLst>
          </p:cNvPr>
          <p:cNvSpPr/>
          <p:nvPr/>
        </p:nvSpPr>
        <p:spPr>
          <a:xfrm>
            <a:off x="5363570" y="2372868"/>
            <a:ext cx="694330" cy="4500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SAF</a:t>
            </a:r>
          </a:p>
        </p:txBody>
      </p:sp>
      <p:pic>
        <p:nvPicPr>
          <p:cNvPr id="1028" name="Picture 4" descr="533million Facebook users' phone numbers, data leaked – new report – TND  News">
            <a:extLst>
              <a:ext uri="{FF2B5EF4-FFF2-40B4-BE49-F238E27FC236}">
                <a16:creationId xmlns:a16="http://schemas.microsoft.com/office/drawing/2014/main" id="{C5E85AA6-FB3A-40CE-B749-69403CFAB5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0561" y="1946931"/>
            <a:ext cx="1332009" cy="13320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A31A099-797B-4F65-A2C1-8C1A7555302A}"/>
              </a:ext>
            </a:extLst>
          </p:cNvPr>
          <p:cNvPicPr>
            <a:picLocks noChangeAspect="1"/>
          </p:cNvPicPr>
          <p:nvPr/>
        </p:nvPicPr>
        <p:blipFill>
          <a:blip r:embed="rId13"/>
          <a:stretch>
            <a:fillRect/>
          </a:stretch>
        </p:blipFill>
        <p:spPr>
          <a:xfrm>
            <a:off x="9087572" y="1947120"/>
            <a:ext cx="1193381" cy="1331820"/>
          </a:xfrm>
          <a:prstGeom prst="rect">
            <a:avLst/>
          </a:prstGeom>
        </p:spPr>
      </p:pic>
    </p:spTree>
    <p:extLst>
      <p:ext uri="{BB962C8B-B14F-4D97-AF65-F5344CB8AC3E}">
        <p14:creationId xmlns:p14="http://schemas.microsoft.com/office/powerpoint/2010/main" val="685346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5422232" y="149412"/>
            <a:ext cx="6448926" cy="1756992"/>
          </a:xfrm>
        </p:spPr>
        <p:txBody>
          <a:bodyPr/>
          <a:lstStyle/>
          <a:p>
            <a:r>
              <a:rPr lang="en-US" sz="3600" b="1" dirty="0"/>
              <a:t>TOPIC 7</a:t>
            </a:r>
            <a:br>
              <a:rPr lang="en-US" sz="3600" b="1" dirty="0"/>
            </a:br>
            <a:r>
              <a:rPr lang="en-US" sz="3200" b="1" dirty="0"/>
              <a:t>CULTIVATE RELATIONSHIP BETWEEN SAC &amp; SAF</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5422232" y="2155783"/>
            <a:ext cx="6448925" cy="4021179"/>
          </a:xfrm>
        </p:spPr>
        <p:txBody>
          <a:bodyPr>
            <a:normAutofit/>
          </a:bodyPr>
          <a:lstStyle/>
          <a:p>
            <a:r>
              <a:rPr lang="en-US" noProof="1"/>
              <a:t>SAC &amp; SAF Chairs should discuss what will be covered in their two joint meetings.</a:t>
            </a:r>
          </a:p>
          <a:p>
            <a:r>
              <a:rPr lang="en-US" noProof="1"/>
              <a:t>Sharing of information</a:t>
            </a:r>
          </a:p>
          <a:p>
            <a:r>
              <a:rPr lang="en-US" noProof="1"/>
              <a:t>Joint training in…</a:t>
            </a:r>
          </a:p>
          <a:p>
            <a:pPr lvl="1"/>
            <a:r>
              <a:rPr lang="en-US" sz="2000" noProof="1"/>
              <a:t>What is a School Advisory Council Member  - </a:t>
            </a:r>
          </a:p>
          <a:p>
            <a:pPr lvl="2"/>
            <a:r>
              <a:rPr lang="en-US" sz="2000" noProof="1"/>
              <a:t>Review Bylaws &amp; Policy 1403</a:t>
            </a:r>
          </a:p>
          <a:p>
            <a:pPr lvl="1"/>
            <a:r>
              <a:rPr lang="en-US" sz="2000" noProof="1"/>
              <a:t>What is a School Advisory Forum Member – </a:t>
            </a:r>
          </a:p>
          <a:p>
            <a:pPr lvl="2"/>
            <a:r>
              <a:rPr lang="en-US" sz="2000" noProof="1"/>
              <a:t>Review Bylaws &amp; Policy 1.3</a:t>
            </a:r>
          </a:p>
          <a:p>
            <a:pPr marL="465138" lvl="2"/>
            <a:r>
              <a:rPr lang="en-US" sz="2000" noProof="1"/>
              <a:t> Review &amp; sign School Budget </a:t>
            </a:r>
          </a:p>
          <a:p>
            <a:pPr marL="465138" lvl="2"/>
            <a:r>
              <a:rPr lang="en-US" sz="2000" noProof="1"/>
              <a:t>School Accountability Funds</a:t>
            </a:r>
          </a:p>
          <a:p>
            <a:pPr marL="465138" lvl="2"/>
            <a:r>
              <a:rPr lang="en-US" sz="2000" noProof="1"/>
              <a:t>Review of the School Improvement Plan</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19</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6422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 </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Conclusion</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EC33DF0-D898-487B-B829-9186C5A2F072}"/>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t>TOPIC 7</a:t>
            </a:r>
          </a:p>
        </p:txBody>
      </p:sp>
      <p:pic>
        <p:nvPicPr>
          <p:cNvPr id="24" name="Picture Placeholder 23">
            <a:extLst>
              <a:ext uri="{FF2B5EF4-FFF2-40B4-BE49-F238E27FC236}">
                <a16:creationId xmlns:a16="http://schemas.microsoft.com/office/drawing/2014/main" id="{6F0A7CD3-977C-49EC-8A0C-2D5618E613BD}"/>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l="19242" r="19242"/>
          <a:stretch>
            <a:fillRect/>
          </a:stretch>
        </p:blipFill>
        <p:spPr>
          <a:xfrm>
            <a:off x="79043" y="268974"/>
            <a:ext cx="5134641" cy="6016653"/>
          </a:xfrm>
        </p:spPr>
      </p:pic>
    </p:spTree>
    <p:extLst>
      <p:ext uri="{BB962C8B-B14F-4D97-AF65-F5344CB8AC3E}">
        <p14:creationId xmlns:p14="http://schemas.microsoft.com/office/powerpoint/2010/main" val="1489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5470358" y="136524"/>
            <a:ext cx="6327253" cy="4114633"/>
          </a:xfrm>
        </p:spPr>
        <p:txBody>
          <a:bodyPr/>
          <a:lstStyle/>
          <a:p>
            <a:pPr marR="0" algn="r">
              <a:lnSpc>
                <a:spcPct val="100000"/>
              </a:lnSpc>
              <a:spcBef>
                <a:spcPts val="60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District  Advisory  Council +</a:t>
            </a: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200" dirty="0">
                <a:effectLst/>
                <a:latin typeface="Calibri" panose="020F0502020204030204" pitchFamily="34" charset="0"/>
                <a:ea typeface="Calibri" panose="020F0502020204030204" pitchFamily="34" charset="0"/>
                <a:cs typeface="Calibri" panose="020F0502020204030204" pitchFamily="34" charset="0"/>
              </a:rPr>
              <a:t>                       Central  Area  Advisory  Council +    </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North  Area  Advisory  Council + </a:t>
            </a:r>
            <a:br>
              <a:rPr lang="en-US" sz="3200" dirty="0">
                <a:latin typeface="Calibri" panose="020F0502020204030204" pitchFamily="34" charset="0"/>
                <a:ea typeface="Calibri" panose="020F0502020204030204" pitchFamily="34" charset="0"/>
                <a:cs typeface="Calibri" panose="020F0502020204030204" pitchFamily="34" charset="0"/>
              </a:rPr>
            </a:br>
            <a:r>
              <a:rPr lang="en-US" sz="3200" u="sng" dirty="0">
                <a:effectLst/>
                <a:latin typeface="Calibri" panose="020F0502020204030204" pitchFamily="34" charset="0"/>
                <a:ea typeface="Calibri" panose="020F0502020204030204" pitchFamily="34" charset="0"/>
                <a:cs typeface="Calibri" panose="020F0502020204030204" pitchFamily="34" charset="0"/>
              </a:rPr>
              <a:t>South  Area  Advisory  Council =</a:t>
            </a:r>
            <a:br>
              <a:rPr lang="en-US" sz="3200" u="sng" dirty="0">
                <a:effectLst/>
                <a:latin typeface="Calibri" panose="020F0502020204030204" pitchFamily="34" charset="0"/>
                <a:ea typeface="Calibri" panose="020F0502020204030204" pitchFamily="34" charset="0"/>
                <a:cs typeface="Calibri" panose="020F0502020204030204" pitchFamily="34" charset="0"/>
              </a:rPr>
            </a:br>
            <a:br>
              <a:rPr lang="en-US" sz="3200" dirty="0">
                <a:effectLst/>
                <a:latin typeface="Calibri" panose="020F0502020204030204" pitchFamily="34" charset="0"/>
                <a:ea typeface="Calibri" panose="020F0502020204030204" pitchFamily="34" charset="0"/>
                <a:cs typeface="Calibri" panose="020F0502020204030204" pitchFamily="34" charset="0"/>
              </a:rPr>
            </a:b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7598999" y="3429000"/>
            <a:ext cx="4336326" cy="684000"/>
          </a:xfrm>
        </p:spPr>
        <p:txBody>
          <a:bodyPr>
            <a:noAutofit/>
          </a:bodyPr>
          <a:lstStyle/>
          <a:p>
            <a:pPr algn="ctr"/>
            <a:r>
              <a:rPr lang="en-US" sz="3600" dirty="0"/>
              <a:t>  </a:t>
            </a:r>
            <a:r>
              <a:rPr lang="en-US" sz="3600" b="1" dirty="0"/>
              <a:t>BUILDING MOMENTUM</a:t>
            </a:r>
          </a:p>
          <a:p>
            <a:pPr algn="ctr"/>
            <a:r>
              <a:rPr lang="en-US" sz="3600" dirty="0"/>
              <a:t> </a:t>
            </a:r>
            <a:endParaRPr lang="en-US" sz="2800" dirty="0"/>
          </a:p>
          <a:p>
            <a:pPr algn="ctr"/>
            <a:r>
              <a:rPr lang="en-US" sz="2800" dirty="0"/>
              <a:t>Thursday</a:t>
            </a:r>
          </a:p>
          <a:p>
            <a:pPr algn="ctr"/>
            <a:r>
              <a:rPr lang="en-US" sz="2800" dirty="0"/>
              <a:t>August 25, 2021</a:t>
            </a:r>
          </a:p>
          <a:p>
            <a:pPr algn="ctr"/>
            <a:endParaRPr lang="en-US" sz="2800" dirty="0"/>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pic>
        <p:nvPicPr>
          <p:cNvPr id="29" name="Picture Placeholder 28" descr="Young student drawing on a whiteboard">
            <a:extLst>
              <a:ext uri="{FF2B5EF4-FFF2-40B4-BE49-F238E27FC236}">
                <a16:creationId xmlns:a16="http://schemas.microsoft.com/office/drawing/2014/main" id="{AE2FE2E9-1D1E-404B-A659-DD19B5D66B5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1" y="0"/>
            <a:ext cx="6882064" cy="6727855"/>
          </a:xfrm>
        </p:spPr>
      </p:pic>
      <p:sp>
        <p:nvSpPr>
          <p:cNvPr id="5" name="Rectangle 4">
            <a:extLst>
              <a:ext uri="{FF2B5EF4-FFF2-40B4-BE49-F238E27FC236}">
                <a16:creationId xmlns:a16="http://schemas.microsoft.com/office/drawing/2014/main" id="{A8D4BE92-F7A7-4749-B103-4DB0083E84E4}"/>
              </a:ext>
            </a:extLst>
          </p:cNvPr>
          <p:cNvSpPr/>
          <p:nvPr/>
        </p:nvSpPr>
        <p:spPr>
          <a:xfrm>
            <a:off x="1037779" y="5210999"/>
            <a:ext cx="6561220" cy="1510476"/>
          </a:xfrm>
          <a:prstGeom prst="rect">
            <a:avLst/>
          </a:prstGeom>
          <a:gradFill>
            <a:gsLst>
              <a:gs pos="71686">
                <a:srgbClr val="134A55"/>
              </a:gs>
              <a:gs pos="1000">
                <a:schemeClr val="tx1">
                  <a:lumMod val="85000"/>
                  <a:lumOff val="15000"/>
                </a:schemeClr>
              </a:gs>
              <a:gs pos="100000">
                <a:schemeClr val="accent2">
                  <a:lumMod val="50000"/>
                </a:schemeClr>
              </a:gs>
            </a:gsLst>
            <a:lin ang="12600000" scaled="0"/>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b="0" i="0" dirty="0">
              <a:solidFill>
                <a:srgbClr val="5370C5"/>
              </a:solidFill>
              <a:effectLst/>
              <a:latin typeface="Segoe UI Semibold" panose="020B0702040204020203" pitchFamily="34" charset="0"/>
              <a:hlinkClick r:id="rId4">
                <a:extLst>
                  <a:ext uri="{A12FA001-AC4F-418D-AE19-62706E023703}">
                    <ahyp:hlinkClr xmlns:ahyp="http://schemas.microsoft.com/office/drawing/2018/hyperlinkcolor" val="tx"/>
                  </a:ext>
                </a:extLst>
              </a:hlinkClick>
            </a:endParaRPr>
          </a:p>
          <a:p>
            <a:pPr algn="ctr"/>
            <a:r>
              <a:rPr lang="en-US" sz="1800" b="0" i="0" dirty="0">
                <a:solidFill>
                  <a:schemeClr val="bg1"/>
                </a:solidFill>
                <a:effectLst/>
                <a:latin typeface="Segoe UI Semibold" panose="020B0702040204020203" pitchFamily="34" charset="0"/>
                <a:hlinkClick r:id="rId4">
                  <a:extLst>
                    <a:ext uri="{A12FA001-AC4F-418D-AE19-62706E023703}">
                      <ahyp:hlinkClr xmlns:ahyp="http://schemas.microsoft.com/office/drawing/2018/hyperlinkcolor" val="tx"/>
                    </a:ext>
                  </a:extLst>
                </a:hlinkClick>
              </a:rPr>
              <a:t>Click here to join the meeting</a:t>
            </a:r>
            <a:endParaRPr lang="en-US" sz="1800" b="0" i="0" dirty="0">
              <a:solidFill>
                <a:schemeClr val="bg1"/>
              </a:solidFill>
              <a:effectLst/>
              <a:latin typeface="Segoe UI Semibold" panose="020B0702040204020203" pitchFamily="34" charset="0"/>
            </a:endParaRPr>
          </a:p>
          <a:p>
            <a:pPr algn="ctr"/>
            <a:endParaRPr lang="en-US" dirty="0">
              <a:solidFill>
                <a:schemeClr val="bg1"/>
              </a:solidFill>
              <a:latin typeface="Segoe UI Semibold" panose="020B0702040204020203" pitchFamily="34" charset="0"/>
            </a:endParaRPr>
          </a:p>
          <a:p>
            <a:pPr algn="l">
              <a:spcAft>
                <a:spcPts val="300"/>
              </a:spcAft>
            </a:pPr>
            <a:r>
              <a:rPr lang="en-US" sz="1800" b="0" i="0" dirty="0">
                <a:solidFill>
                  <a:schemeClr val="bg1"/>
                </a:solidFill>
                <a:effectLst/>
                <a:latin typeface="Segoe UI" panose="020B0502040204020203" pitchFamily="34" charset="0"/>
                <a:hlinkClick r:id="rId5">
                  <a:extLst>
                    <a:ext uri="{A12FA001-AC4F-418D-AE19-62706E023703}">
                      <ahyp:hlinkClr xmlns:ahyp="http://schemas.microsoft.com/office/drawing/2018/hyperlinkcolor" val="tx"/>
                    </a:ext>
                  </a:extLst>
                </a:hlinkClick>
              </a:rPr>
              <a:t>+1 754-216-1864,,373422631#</a:t>
            </a:r>
            <a:r>
              <a:rPr lang="en-US" b="0" i="0" dirty="0">
                <a:solidFill>
                  <a:schemeClr val="bg1"/>
                </a:solidFill>
                <a:effectLst/>
                <a:latin typeface="Segoe UI" panose="020B0502040204020203" pitchFamily="34" charset="0"/>
              </a:rPr>
              <a:t> </a:t>
            </a:r>
            <a:r>
              <a:rPr lang="en-US" sz="1800" b="0" i="0" dirty="0">
                <a:solidFill>
                  <a:schemeClr val="bg1"/>
                </a:solidFill>
                <a:effectLst/>
                <a:latin typeface="Segoe UI" panose="020B0502040204020203" pitchFamily="34" charset="0"/>
              </a:rPr>
              <a:t>  United States, Fort Lauderdale</a:t>
            </a:r>
            <a:endParaRPr lang="en-US" b="0" i="0" dirty="0">
              <a:solidFill>
                <a:schemeClr val="bg1"/>
              </a:solidFill>
              <a:effectLst/>
              <a:latin typeface="Arial" panose="020B0604020202020204" pitchFamily="34" charset="0"/>
            </a:endParaRPr>
          </a:p>
          <a:p>
            <a:pPr algn="l"/>
            <a:r>
              <a:rPr lang="en-US" sz="1800" b="0" i="0" dirty="0">
                <a:solidFill>
                  <a:schemeClr val="bg1"/>
                </a:solidFill>
                <a:effectLst/>
                <a:latin typeface="Segoe UI" panose="020B0502040204020203" pitchFamily="34" charset="0"/>
              </a:rPr>
              <a:t>Phone Conference ID: 373 422 631#</a:t>
            </a:r>
            <a:endParaRPr lang="en-US" b="0" i="0" dirty="0">
              <a:solidFill>
                <a:schemeClr val="bg1"/>
              </a:solidFill>
              <a:effectLst/>
              <a:latin typeface="Arial" panose="020B0604020202020204" pitchFamily="34" charset="0"/>
            </a:endParaRPr>
          </a:p>
          <a:p>
            <a:pPr algn="ctr"/>
            <a:endParaRPr lang="en-US" dirty="0"/>
          </a:p>
        </p:txBody>
      </p:sp>
    </p:spTree>
    <p:extLst>
      <p:ext uri="{BB962C8B-B14F-4D97-AF65-F5344CB8AC3E}">
        <p14:creationId xmlns:p14="http://schemas.microsoft.com/office/powerpoint/2010/main" val="113625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0" y="1"/>
            <a:ext cx="3192379" cy="6721472"/>
          </a:xfrm>
        </p:spPr>
        <p:txBody>
          <a:bodyPr/>
          <a:lstStyle/>
          <a:p>
            <a:r>
              <a:rPr lang="en-US" sz="5400" b="1" dirty="0">
                <a:solidFill>
                  <a:schemeClr val="bg1"/>
                </a:solidFill>
              </a:rPr>
              <a:t>TOPIC 8</a:t>
            </a:r>
            <a:br>
              <a:rPr lang="en-US" sz="5400" b="0" dirty="0">
                <a:solidFill>
                  <a:schemeClr val="bg1"/>
                </a:solidFill>
              </a:rPr>
            </a:br>
            <a:r>
              <a:rPr lang="en-US" sz="5400" b="0" dirty="0">
                <a:solidFill>
                  <a:schemeClr val="bg1"/>
                </a:solidFill>
              </a:rPr>
              <a:t> </a:t>
            </a:r>
            <a:br>
              <a:rPr lang="en-US" dirty="0"/>
            </a:br>
            <a:r>
              <a:rPr lang="en-US" dirty="0"/>
              <a:t>Calendar &amp; Setting Meeting Dates</a:t>
            </a:r>
            <a:br>
              <a:rPr lang="en-US" dirty="0"/>
            </a:br>
            <a:br>
              <a:rPr lang="en-US" dirty="0"/>
            </a:br>
            <a:r>
              <a:rPr lang="en-US" sz="2000" dirty="0"/>
              <a:t>Policy 1164</a:t>
            </a:r>
            <a:endParaRPr lang="en-US" dirty="0"/>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3545305" y="365124"/>
            <a:ext cx="8229600" cy="5984875"/>
          </a:xfrm>
        </p:spPr>
        <p:txBody>
          <a:bodyPr>
            <a:normAutofit/>
          </a:bodyPr>
          <a:lstStyle/>
          <a:p>
            <a:pPr marL="0" indent="0">
              <a:buNone/>
            </a:pPr>
            <a:r>
              <a:rPr lang="en-US" sz="2400" dirty="0"/>
              <a:t>DAC will:</a:t>
            </a:r>
          </a:p>
          <a:p>
            <a:pPr marL="0" indent="0">
              <a:buNone/>
            </a:pPr>
            <a:r>
              <a:rPr lang="en-US" sz="2400" dirty="0"/>
              <a:t>• </a:t>
            </a:r>
            <a:r>
              <a:rPr lang="en-US" sz="2200" dirty="0"/>
              <a:t>sequence DAC, Area and school site meetings to allow for 	appropriate looping;</a:t>
            </a:r>
          </a:p>
          <a:p>
            <a:pPr marL="0" indent="0">
              <a:buNone/>
            </a:pPr>
            <a:r>
              <a:rPr lang="en-US" sz="2200" dirty="0"/>
              <a:t>• forward information to each Area Chair;</a:t>
            </a:r>
          </a:p>
          <a:p>
            <a:pPr marL="0" indent="0">
              <a:buNone/>
            </a:pPr>
            <a:r>
              <a:rPr lang="en-US" sz="2200" dirty="0"/>
              <a:t>• Area Chairs will forward to School Advisory Chairs and Principals.</a:t>
            </a:r>
          </a:p>
          <a:p>
            <a:pPr marL="0" indent="0">
              <a:buNone/>
            </a:pPr>
            <a:r>
              <a:rPr lang="en-US" sz="2200" dirty="0"/>
              <a:t>• Each School Advisory Chair will have access to a computer  </a:t>
            </a:r>
          </a:p>
          <a:p>
            <a:pPr marL="0" indent="0">
              <a:buNone/>
            </a:pPr>
            <a:r>
              <a:rPr lang="en-US" sz="2200" dirty="0"/>
              <a:t>• School Advisory Chair collaborates with principal to put item on 	the next agenda.</a:t>
            </a:r>
          </a:p>
          <a:p>
            <a:pPr marL="0" indent="0">
              <a:buNone/>
            </a:pPr>
            <a:r>
              <a:rPr lang="en-US" sz="2200" dirty="0"/>
              <a:t>• post notice on DAC website with link to SBBC website;</a:t>
            </a:r>
          </a:p>
          <a:p>
            <a:pPr marL="0" indent="0">
              <a:buNone/>
            </a:pPr>
            <a:r>
              <a:rPr lang="en-US" sz="2200" dirty="0"/>
              <a:t>• collect feedback from SAC and SAF meetings via the Area 	Advisory Chairs;</a:t>
            </a:r>
          </a:p>
          <a:p>
            <a:pPr marL="0" indent="0">
              <a:buNone/>
            </a:pPr>
            <a:r>
              <a:rPr lang="en-US" sz="2200" dirty="0"/>
              <a:t>• synthesize and prepare feedback for final discussion at the next 	scheduled DAC Meeting; and</a:t>
            </a:r>
          </a:p>
          <a:p>
            <a:pPr marL="0" indent="0">
              <a:buNone/>
            </a:pPr>
            <a:r>
              <a:rPr lang="en-US" sz="2200" dirty="0"/>
              <a:t>• share feedback and/or position with the Board through Board 	Reports process.                                        </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20</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7</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8</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4495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0" y="1"/>
            <a:ext cx="3192379" cy="6721472"/>
          </a:xfrm>
        </p:spPr>
        <p:txBody>
          <a:bodyPr/>
          <a:lstStyle/>
          <a:p>
            <a:r>
              <a:rPr lang="en-US" sz="5400" b="1" dirty="0">
                <a:solidFill>
                  <a:schemeClr val="bg1"/>
                </a:solidFill>
              </a:rPr>
              <a:t>TOPIC 8</a:t>
            </a:r>
            <a:br>
              <a:rPr lang="en-US" sz="5400" b="0" dirty="0">
                <a:solidFill>
                  <a:schemeClr val="bg1"/>
                </a:solidFill>
              </a:rPr>
            </a:br>
            <a:r>
              <a:rPr lang="en-US" sz="5400" b="0" dirty="0">
                <a:solidFill>
                  <a:schemeClr val="bg1"/>
                </a:solidFill>
              </a:rPr>
              <a:t> </a:t>
            </a:r>
            <a:br>
              <a:rPr lang="en-US" dirty="0"/>
            </a:br>
            <a:r>
              <a:rPr lang="en-US" dirty="0"/>
              <a:t>Calendar &amp; Setting Meeting Dates</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3545305" y="365124"/>
            <a:ext cx="8518358" cy="5984875"/>
          </a:xfrm>
        </p:spPr>
        <p:txBody>
          <a:bodyPr>
            <a:normAutofit/>
          </a:bodyPr>
          <a:lstStyle/>
          <a:p>
            <a:pPr marL="0" indent="0">
              <a:buNone/>
            </a:pPr>
            <a:r>
              <a:rPr lang="en-US" sz="2800" dirty="0"/>
              <a:t>Meetings will be scheduled as follows:</a:t>
            </a:r>
          </a:p>
          <a:p>
            <a:pPr marL="0" indent="0">
              <a:buNone/>
            </a:pPr>
            <a:r>
              <a:rPr lang="en-US" sz="2800" dirty="0"/>
              <a:t>DAC typically meets the second Wednesday of the month </a:t>
            </a:r>
          </a:p>
          <a:p>
            <a:pPr marL="0" indent="0">
              <a:buNone/>
            </a:pPr>
            <a:r>
              <a:rPr lang="en-US" sz="2800" dirty="0"/>
              <a:t>Area Advisories typically meet Wednesday or Thursday of the third week</a:t>
            </a:r>
          </a:p>
          <a:p>
            <a:pPr marL="0" indent="0">
              <a:buNone/>
            </a:pPr>
            <a:r>
              <a:rPr lang="en-US" sz="2800" dirty="0"/>
              <a:t>SAC and SAF’s would then meet the fourth or first week of the month.</a:t>
            </a:r>
          </a:p>
          <a:p>
            <a:pPr marL="0" indent="0">
              <a:buNone/>
            </a:pPr>
            <a:endParaRPr lang="en-US" sz="2800" dirty="0"/>
          </a:p>
          <a:p>
            <a:pPr marL="0" indent="0">
              <a:buNone/>
            </a:pPr>
            <a:r>
              <a:rPr lang="en-US" sz="2800" i="1" dirty="0"/>
              <a:t>Reminder:  Physical quorum must be present in order to conduct business.</a:t>
            </a:r>
          </a:p>
          <a:p>
            <a:pPr marL="0" indent="0">
              <a:buNone/>
            </a:pPr>
            <a:r>
              <a:rPr lang="en-US" i="1" dirty="0"/>
              <a:t>Note: Holidays and School Board meetings are taken into consideration when the dates are set.</a:t>
            </a:r>
          </a:p>
          <a:p>
            <a:pPr marL="0" indent="0">
              <a:buNone/>
            </a:pPr>
            <a:endParaRPr lang="en-US" sz="2800" dirty="0"/>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21</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7</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8</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3050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37748" y="1068856"/>
            <a:ext cx="2790925" cy="957778"/>
          </a:xfrm>
        </p:spPr>
        <p:txBody>
          <a:bodyPr/>
          <a:lstStyle/>
          <a:p>
            <a:r>
              <a:rPr lang="en-US" dirty="0"/>
              <a:t>”Looping” has been designed for use only when a major initiative or new district wide program is under consideration</a:t>
            </a:r>
          </a:p>
        </p:txBody>
      </p:sp>
      <p:sp>
        <p:nvSpPr>
          <p:cNvPr id="3" name="Text Placeholder 2"/>
          <p:cNvSpPr>
            <a:spLocks noGrp="1"/>
          </p:cNvSpPr>
          <p:nvPr>
            <p:ph type="body" sz="quarter" idx="14"/>
          </p:nvPr>
        </p:nvSpPr>
        <p:spPr>
          <a:xfrm>
            <a:off x="5613710" y="1068856"/>
            <a:ext cx="2631932" cy="957778"/>
          </a:xfrm>
        </p:spPr>
        <p:txBody>
          <a:bodyPr/>
          <a:lstStyle/>
          <a:p>
            <a:r>
              <a:rPr lang="en-US" dirty="0"/>
              <a:t>Information is presented at a District Advisory Council Meeting</a:t>
            </a:r>
          </a:p>
        </p:txBody>
      </p:sp>
      <p:sp>
        <p:nvSpPr>
          <p:cNvPr id="4" name="Text Placeholder 3"/>
          <p:cNvSpPr>
            <a:spLocks noGrp="1"/>
          </p:cNvSpPr>
          <p:nvPr>
            <p:ph type="body" sz="quarter" idx="15"/>
          </p:nvPr>
        </p:nvSpPr>
        <p:spPr>
          <a:xfrm>
            <a:off x="9090198" y="1068856"/>
            <a:ext cx="2263601" cy="957778"/>
          </a:xfrm>
        </p:spPr>
        <p:txBody>
          <a:bodyPr/>
          <a:lstStyle/>
          <a:p>
            <a:r>
              <a:rPr lang="en-US" dirty="0"/>
              <a:t>The information is then presented to the Area Advisories SAF Chairs</a:t>
            </a:r>
          </a:p>
        </p:txBody>
      </p:sp>
      <p:sp>
        <p:nvSpPr>
          <p:cNvPr id="5" name="Text Placeholder 4"/>
          <p:cNvSpPr>
            <a:spLocks noGrp="1"/>
          </p:cNvSpPr>
          <p:nvPr>
            <p:ph type="body" sz="quarter" idx="16"/>
          </p:nvPr>
        </p:nvSpPr>
        <p:spPr>
          <a:xfrm>
            <a:off x="8653703" y="2926693"/>
            <a:ext cx="2539615" cy="957778"/>
          </a:xfrm>
        </p:spPr>
        <p:txBody>
          <a:bodyPr/>
          <a:lstStyle/>
          <a:p>
            <a:endParaRPr lang="en-US" dirty="0"/>
          </a:p>
          <a:p>
            <a:r>
              <a:rPr lang="en-US" dirty="0"/>
              <a:t>SAF Chairs go back to their school and vet the information  with their community</a:t>
            </a:r>
          </a:p>
          <a:p>
            <a:endParaRPr lang="en-US" dirty="0"/>
          </a:p>
        </p:txBody>
      </p:sp>
      <p:sp>
        <p:nvSpPr>
          <p:cNvPr id="6" name="Text Placeholder 5"/>
          <p:cNvSpPr>
            <a:spLocks noGrp="1"/>
          </p:cNvSpPr>
          <p:nvPr>
            <p:ph type="body" sz="quarter" idx="17"/>
          </p:nvPr>
        </p:nvSpPr>
        <p:spPr>
          <a:xfrm>
            <a:off x="5177213" y="2926693"/>
            <a:ext cx="2330491" cy="957778"/>
          </a:xfrm>
        </p:spPr>
        <p:txBody>
          <a:bodyPr/>
          <a:lstStyle/>
          <a:p>
            <a:r>
              <a:rPr lang="en-US" dirty="0"/>
              <a:t>The SAF chairs return to their Area Advisory with their feedback/motion</a:t>
            </a:r>
          </a:p>
        </p:txBody>
      </p:sp>
      <p:sp>
        <p:nvSpPr>
          <p:cNvPr id="7" name="Text Placeholder 6"/>
          <p:cNvSpPr>
            <a:spLocks noGrp="1"/>
          </p:cNvSpPr>
          <p:nvPr>
            <p:ph type="body" sz="quarter" idx="18"/>
          </p:nvPr>
        </p:nvSpPr>
        <p:spPr>
          <a:xfrm>
            <a:off x="1707866" y="2926693"/>
            <a:ext cx="2323348" cy="957778"/>
          </a:xfrm>
        </p:spPr>
        <p:txBody>
          <a:bodyPr/>
          <a:lstStyle/>
          <a:p>
            <a:endParaRPr lang="en-US" dirty="0"/>
          </a:p>
          <a:p>
            <a:r>
              <a:rPr lang="en-US" dirty="0"/>
              <a:t>The Area Advisory Chairs provide their feedback/motion to DAC</a:t>
            </a:r>
          </a:p>
          <a:p>
            <a:endParaRPr lang="en-US" dirty="0"/>
          </a:p>
        </p:txBody>
      </p:sp>
      <p:sp>
        <p:nvSpPr>
          <p:cNvPr id="8" name="Text Placeholder 7"/>
          <p:cNvSpPr>
            <a:spLocks noGrp="1"/>
          </p:cNvSpPr>
          <p:nvPr>
            <p:ph type="body" sz="quarter" idx="19"/>
          </p:nvPr>
        </p:nvSpPr>
        <p:spPr>
          <a:xfrm>
            <a:off x="2037749" y="4788445"/>
            <a:ext cx="2323348" cy="957778"/>
          </a:xfrm>
        </p:spPr>
        <p:txBody>
          <a:bodyPr/>
          <a:lstStyle/>
          <a:p>
            <a:r>
              <a:rPr lang="en-US" dirty="0"/>
              <a:t>DAC brings forward a motion that is read at a School Board Meeting</a:t>
            </a:r>
          </a:p>
        </p:txBody>
      </p:sp>
      <p:sp>
        <p:nvSpPr>
          <p:cNvPr id="9" name="Text Placeholder 8"/>
          <p:cNvSpPr>
            <a:spLocks noGrp="1"/>
          </p:cNvSpPr>
          <p:nvPr>
            <p:ph type="body" sz="quarter" idx="20"/>
          </p:nvPr>
        </p:nvSpPr>
        <p:spPr>
          <a:xfrm>
            <a:off x="5613709" y="4788445"/>
            <a:ext cx="2503595" cy="957778"/>
          </a:xfrm>
        </p:spPr>
        <p:txBody>
          <a:bodyPr/>
          <a:lstStyle/>
          <a:p>
            <a:r>
              <a:rPr lang="en-US" dirty="0"/>
              <a:t>The motion is catalogued by the Chief of Staff and  forwarded to a department for a response	</a:t>
            </a:r>
          </a:p>
        </p:txBody>
      </p:sp>
      <p:sp>
        <p:nvSpPr>
          <p:cNvPr id="10" name="Text Placeholder 9"/>
          <p:cNvSpPr>
            <a:spLocks noGrp="1"/>
          </p:cNvSpPr>
          <p:nvPr>
            <p:ph type="body" sz="quarter" idx="21"/>
          </p:nvPr>
        </p:nvSpPr>
        <p:spPr/>
        <p:txBody>
          <a:bodyPr/>
          <a:lstStyle/>
          <a:p>
            <a:r>
              <a:rPr lang="en-US" dirty="0"/>
              <a:t>A response is provided within 21 days</a:t>
            </a:r>
          </a:p>
        </p:txBody>
      </p:sp>
      <p:sp>
        <p:nvSpPr>
          <p:cNvPr id="12" name="Footer Placeholder 11">
            <a:extLst>
              <a:ext uri="{FF2B5EF4-FFF2-40B4-BE49-F238E27FC236}">
                <a16:creationId xmlns:a16="http://schemas.microsoft.com/office/drawing/2014/main" id="{90251617-4A77-4625-9281-72D70BDC681A}"/>
              </a:ext>
            </a:extLst>
          </p:cNvPr>
          <p:cNvSpPr>
            <a:spLocks noGrp="1"/>
          </p:cNvSpPr>
          <p:nvPr>
            <p:ph type="ftr" sz="quarter" idx="11"/>
          </p:nvPr>
        </p:nvSpPr>
        <p:spPr/>
        <p:txBody>
          <a:bodyPr/>
          <a:lstStyle/>
          <a:p>
            <a:r>
              <a:rPr lang="en-US"/>
              <a:t>8.25.2021</a:t>
            </a:r>
            <a:endParaRPr lang="en-US" dirty="0"/>
          </a:p>
        </p:txBody>
      </p:sp>
      <p:sp>
        <p:nvSpPr>
          <p:cNvPr id="13" name="Slide Number Placeholder 12">
            <a:extLst>
              <a:ext uri="{FF2B5EF4-FFF2-40B4-BE49-F238E27FC236}">
                <a16:creationId xmlns:a16="http://schemas.microsoft.com/office/drawing/2014/main" id="{DF7AA08C-259A-46C2-8D50-307E0FBD3903}"/>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14" name="Rectangle 13">
            <a:extLst>
              <a:ext uri="{FF2B5EF4-FFF2-40B4-BE49-F238E27FC236}">
                <a16:creationId xmlns:a16="http://schemas.microsoft.com/office/drawing/2014/main" id="{848A1BE4-4E7D-4182-BB5F-FC10549AFB18}"/>
              </a:ext>
            </a:extLst>
          </p:cNvPr>
          <p:cNvSpPr/>
          <p:nvPr/>
        </p:nvSpPr>
        <p:spPr>
          <a:xfrm>
            <a:off x="753979" y="0"/>
            <a:ext cx="10439339"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TOPIC 8		THE PUBLIC ENGAGEMENT LOOP “LOOPING” – POLICY 1164</a:t>
            </a:r>
          </a:p>
        </p:txBody>
      </p:sp>
    </p:spTree>
    <p:extLst>
      <p:ext uri="{BB962C8B-B14F-4D97-AF65-F5344CB8AC3E}">
        <p14:creationId xmlns:p14="http://schemas.microsoft.com/office/powerpoint/2010/main" val="335660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23</a:t>
            </a:fld>
            <a:endParaRPr lang="en-US" dirty="0"/>
          </a:p>
        </p:txBody>
      </p:sp>
      <p:sp>
        <p:nvSpPr>
          <p:cNvPr id="5" name="Title 4">
            <a:extLst>
              <a:ext uri="{FF2B5EF4-FFF2-40B4-BE49-F238E27FC236}">
                <a16:creationId xmlns:a16="http://schemas.microsoft.com/office/drawing/2014/main" id="{736641B0-D5A1-4139-99B6-DB6A68B25FF9}"/>
              </a:ext>
            </a:extLst>
          </p:cNvPr>
          <p:cNvSpPr>
            <a:spLocks noGrp="1"/>
          </p:cNvSpPr>
          <p:nvPr>
            <p:ph type="title"/>
          </p:nvPr>
        </p:nvSpPr>
        <p:spPr>
          <a:xfrm>
            <a:off x="8923282" y="0"/>
            <a:ext cx="3268717" cy="6721473"/>
          </a:xfrm>
        </p:spPr>
        <p:txBody>
          <a:bodyPr>
            <a:normAutofit/>
          </a:bodyPr>
          <a:lstStyle/>
          <a:p>
            <a:pPr lvl="0" algn="ctr"/>
            <a:r>
              <a:rPr lang="en-ZA" sz="4400" dirty="0"/>
              <a:t>QUESTIONS?</a:t>
            </a:r>
          </a:p>
        </p:txBody>
      </p:sp>
      <p:sp>
        <p:nvSpPr>
          <p:cNvPr id="6" name="TextBox 5">
            <a:extLst>
              <a:ext uri="{FF2B5EF4-FFF2-40B4-BE49-F238E27FC236}">
                <a16:creationId xmlns:a16="http://schemas.microsoft.com/office/drawing/2014/main" id="{051BDF6E-D7B4-4E4A-8D43-75210E25B7ED}"/>
              </a:ext>
            </a:extLst>
          </p:cNvPr>
          <p:cNvSpPr txBox="1"/>
          <p:nvPr/>
        </p:nvSpPr>
        <p:spPr>
          <a:xfrm>
            <a:off x="577516" y="2068074"/>
            <a:ext cx="7010400" cy="3231654"/>
          </a:xfrm>
          <a:prstGeom prst="rect">
            <a:avLst/>
          </a:prstGeom>
          <a:noFill/>
        </p:spPr>
        <p:txBody>
          <a:bodyPr wrap="square">
            <a:spAutoFit/>
          </a:bodyPr>
          <a:lstStyle/>
          <a:p>
            <a:pPr lvl="0"/>
            <a:endParaRPr lang="en-ZA" sz="1800" dirty="0">
              <a:solidFill>
                <a:schemeClr val="bg1"/>
              </a:solidFill>
            </a:endParaRPr>
          </a:p>
          <a:p>
            <a:pPr lvl="0"/>
            <a:endParaRPr lang="en-ZA" sz="1800" dirty="0">
              <a:solidFill>
                <a:schemeClr val="bg1"/>
              </a:solidFill>
            </a:endParaRPr>
          </a:p>
          <a:p>
            <a:pPr marL="285750" lvl="0" indent="-285750">
              <a:buFont typeface="Wingdings" panose="05000000000000000000" pitchFamily="2" charset="2"/>
              <a:buChar char="q"/>
            </a:pPr>
            <a:r>
              <a:rPr lang="en-ZA" sz="2800" dirty="0">
                <a:solidFill>
                  <a:schemeClr val="bg1"/>
                </a:solidFill>
              </a:rPr>
              <a:t>Elections</a:t>
            </a:r>
          </a:p>
          <a:p>
            <a:pPr marL="285750" lvl="0" indent="-285750">
              <a:buFont typeface="Wingdings" panose="05000000000000000000" pitchFamily="2" charset="2"/>
              <a:buChar char="q"/>
            </a:pPr>
            <a:r>
              <a:rPr lang="en-ZA" sz="2800" dirty="0">
                <a:solidFill>
                  <a:schemeClr val="bg1"/>
                </a:solidFill>
              </a:rPr>
              <a:t>Forward SAF contact information to OSQ</a:t>
            </a:r>
          </a:p>
          <a:p>
            <a:pPr marL="285750" lvl="0" indent="-285750">
              <a:buFont typeface="Wingdings" panose="05000000000000000000" pitchFamily="2" charset="2"/>
              <a:buChar char="q"/>
            </a:pPr>
            <a:r>
              <a:rPr lang="en-ZA" sz="2800" dirty="0">
                <a:solidFill>
                  <a:schemeClr val="bg1"/>
                </a:solidFill>
              </a:rPr>
              <a:t>Meet with SAF Chair</a:t>
            </a:r>
          </a:p>
          <a:p>
            <a:pPr marL="285750" lvl="0" indent="-285750">
              <a:buFont typeface="Wingdings" panose="05000000000000000000" pitchFamily="2" charset="2"/>
              <a:buChar char="q"/>
            </a:pPr>
            <a:r>
              <a:rPr lang="en-ZA" sz="2800" dirty="0">
                <a:solidFill>
                  <a:schemeClr val="bg1"/>
                </a:solidFill>
              </a:rPr>
              <a:t>Provide hard copy of SAF Manual</a:t>
            </a:r>
          </a:p>
          <a:p>
            <a:pPr marL="285750" lvl="0" indent="-285750">
              <a:buFont typeface="Wingdings" panose="05000000000000000000" pitchFamily="2" charset="2"/>
              <a:buChar char="q"/>
            </a:pPr>
            <a:r>
              <a:rPr lang="en-ZA" sz="2800" dirty="0">
                <a:solidFill>
                  <a:schemeClr val="bg1"/>
                </a:solidFill>
              </a:rPr>
              <a:t>Advise who to contact to advertise, copy and post on website</a:t>
            </a:r>
          </a:p>
        </p:txBody>
      </p:sp>
      <p:grpSp>
        <p:nvGrpSpPr>
          <p:cNvPr id="9" name="Group 8">
            <a:extLst>
              <a:ext uri="{FF2B5EF4-FFF2-40B4-BE49-F238E27FC236}">
                <a16:creationId xmlns:a16="http://schemas.microsoft.com/office/drawing/2014/main" id="{6BAF6381-5E4E-4D89-9074-BB1088ED5014}"/>
              </a:ext>
            </a:extLst>
          </p:cNvPr>
          <p:cNvGrpSpPr/>
          <p:nvPr/>
        </p:nvGrpSpPr>
        <p:grpSpPr>
          <a:xfrm>
            <a:off x="749034" y="171705"/>
            <a:ext cx="5985573" cy="1766942"/>
            <a:chOff x="-965023" y="-2081771"/>
            <a:chExt cx="5985573" cy="1766942"/>
          </a:xfrm>
        </p:grpSpPr>
        <p:sp>
          <p:nvSpPr>
            <p:cNvPr id="10" name="Rectangle 9">
              <a:extLst>
                <a:ext uri="{FF2B5EF4-FFF2-40B4-BE49-F238E27FC236}">
                  <a16:creationId xmlns:a16="http://schemas.microsoft.com/office/drawing/2014/main" id="{53B830F1-E5BB-46F0-AD9B-7BA2CC4A1B24}"/>
                </a:ext>
              </a:extLst>
            </p:cNvPr>
            <p:cNvSpPr/>
            <p:nvPr/>
          </p:nvSpPr>
          <p:spPr>
            <a:xfrm>
              <a:off x="-892833" y="-1952343"/>
              <a:ext cx="5913383" cy="1637514"/>
            </a:xfrm>
            <a:prstGeom prst="rect">
              <a:avLst/>
            </a:prstGeom>
            <a:solidFill>
              <a:srgbClr val="0C5E6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49CFECD7-150A-4E5A-A5F3-55BDBB7CE185}"/>
                </a:ext>
              </a:extLst>
            </p:cNvPr>
            <p:cNvSpPr txBox="1"/>
            <p:nvPr/>
          </p:nvSpPr>
          <p:spPr>
            <a:xfrm>
              <a:off x="-965023" y="-2081771"/>
              <a:ext cx="5913383" cy="1637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3512" tIns="0" rIns="223512" bIns="0" numCol="1" spcCol="1270" anchor="ctr" anchorCtr="0">
              <a:noAutofit/>
            </a:bodyPr>
            <a:lstStyle/>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r>
                <a:rPr lang="en-ZA" sz="2800" kern="1200" dirty="0">
                  <a:solidFill>
                    <a:schemeClr val="tx1"/>
                  </a:solidFill>
                </a:rPr>
                <a:t> </a:t>
              </a: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endParaRPr lang="en-ZA" sz="2800" kern="1200" dirty="0">
                <a:solidFill>
                  <a:schemeClr val="tx1"/>
                </a:solidFill>
              </a:endParaRPr>
            </a:p>
            <a:p>
              <a:pPr marL="0" lvl="0" indent="0" algn="l" defTabSz="1244600">
                <a:lnSpc>
                  <a:spcPct val="90000"/>
                </a:lnSpc>
                <a:spcBef>
                  <a:spcPct val="0"/>
                </a:spcBef>
                <a:spcAft>
                  <a:spcPct val="35000"/>
                </a:spcAft>
                <a:buNone/>
              </a:pPr>
              <a:r>
                <a:rPr lang="en-ZA" sz="4400" kern="1200" dirty="0">
                  <a:solidFill>
                    <a:schemeClr val="bg1"/>
                  </a:solidFill>
                </a:rPr>
                <a:t> </a:t>
              </a:r>
            </a:p>
            <a:p>
              <a:pPr marL="0" lvl="0" indent="0" algn="l" defTabSz="1244600">
                <a:lnSpc>
                  <a:spcPct val="90000"/>
                </a:lnSpc>
                <a:spcBef>
                  <a:spcPct val="0"/>
                </a:spcBef>
                <a:spcAft>
                  <a:spcPct val="35000"/>
                </a:spcAft>
                <a:buNone/>
              </a:pPr>
              <a:r>
                <a:rPr lang="en-ZA" sz="2800" kern="1200" dirty="0">
                  <a:solidFill>
                    <a:schemeClr val="bg1"/>
                  </a:solidFill>
                </a:rPr>
                <a:t> </a:t>
              </a:r>
            </a:p>
            <a:p>
              <a:pPr marL="0" lvl="0" indent="0" algn="l" defTabSz="1244600">
                <a:lnSpc>
                  <a:spcPct val="90000"/>
                </a:lnSpc>
                <a:spcBef>
                  <a:spcPct val="0"/>
                </a:spcBef>
                <a:spcAft>
                  <a:spcPct val="35000"/>
                </a:spcAft>
                <a:buNone/>
              </a:pPr>
              <a:r>
                <a:rPr lang="en-US" sz="2800" kern="1200" dirty="0">
                  <a:solidFill>
                    <a:schemeClr val="bg1"/>
                  </a:solidFill>
                </a:rPr>
                <a:t> </a:t>
              </a:r>
            </a:p>
          </p:txBody>
        </p:sp>
      </p:grpSp>
      <p:sp>
        <p:nvSpPr>
          <p:cNvPr id="13" name="TextBox 12">
            <a:extLst>
              <a:ext uri="{FF2B5EF4-FFF2-40B4-BE49-F238E27FC236}">
                <a16:creationId xmlns:a16="http://schemas.microsoft.com/office/drawing/2014/main" id="{4EAA7CCE-7850-45AD-90EE-660D35EA6577}"/>
              </a:ext>
            </a:extLst>
          </p:cNvPr>
          <p:cNvSpPr txBox="1"/>
          <p:nvPr/>
        </p:nvSpPr>
        <p:spPr>
          <a:xfrm>
            <a:off x="1034716" y="805796"/>
            <a:ext cx="6096000" cy="707886"/>
          </a:xfrm>
          <a:prstGeom prst="rect">
            <a:avLst/>
          </a:prstGeom>
          <a:noFill/>
        </p:spPr>
        <p:txBody>
          <a:bodyPr wrap="square">
            <a:spAutoFit/>
          </a:bodyPr>
          <a:lstStyle/>
          <a:p>
            <a:pPr lvl="0"/>
            <a:r>
              <a:rPr lang="en-ZA" sz="4000" b="1" dirty="0">
                <a:solidFill>
                  <a:schemeClr val="bg1"/>
                </a:solidFill>
              </a:rPr>
              <a:t>Principals Check List</a:t>
            </a:r>
          </a:p>
        </p:txBody>
      </p:sp>
    </p:spTree>
    <p:extLst>
      <p:ext uri="{BB962C8B-B14F-4D97-AF65-F5344CB8AC3E}">
        <p14:creationId xmlns:p14="http://schemas.microsoft.com/office/powerpoint/2010/main" val="3996438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24</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46890115"/>
              </p:ext>
            </p:extLst>
          </p:nvPr>
        </p:nvGraphicFramePr>
        <p:xfrm>
          <a:off x="838198" y="365124"/>
          <a:ext cx="8447691"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736641B0-D5A1-4139-99B6-DB6A68B25FF9}"/>
              </a:ext>
            </a:extLst>
          </p:cNvPr>
          <p:cNvSpPr>
            <a:spLocks noGrp="1"/>
          </p:cNvSpPr>
          <p:nvPr>
            <p:ph type="title"/>
          </p:nvPr>
        </p:nvSpPr>
        <p:spPr>
          <a:xfrm>
            <a:off x="8923282" y="0"/>
            <a:ext cx="3268717" cy="6721473"/>
          </a:xfrm>
        </p:spPr>
        <p:txBody>
          <a:bodyPr/>
          <a:lstStyle/>
          <a:p>
            <a:pPr algn="r"/>
            <a:r>
              <a:rPr lang="en-US" dirty="0"/>
              <a:t> THANK YOU</a:t>
            </a:r>
          </a:p>
        </p:txBody>
      </p:sp>
    </p:spTree>
    <p:extLst>
      <p:ext uri="{BB962C8B-B14F-4D97-AF65-F5344CB8AC3E}">
        <p14:creationId xmlns:p14="http://schemas.microsoft.com/office/powerpoint/2010/main" val="109030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25</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134759561"/>
              </p:ext>
            </p:extLst>
          </p:nvPr>
        </p:nvGraphicFramePr>
        <p:xfrm>
          <a:off x="176981" y="136527"/>
          <a:ext cx="9070258"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736641B0-D5A1-4139-99B6-DB6A68B25FF9}"/>
              </a:ext>
            </a:extLst>
          </p:cNvPr>
          <p:cNvSpPr>
            <a:spLocks noGrp="1"/>
          </p:cNvSpPr>
          <p:nvPr>
            <p:ph type="title"/>
          </p:nvPr>
        </p:nvSpPr>
        <p:spPr>
          <a:xfrm>
            <a:off x="8923282" y="0"/>
            <a:ext cx="3268717" cy="6721473"/>
          </a:xfrm>
        </p:spPr>
        <p:txBody>
          <a:bodyPr/>
          <a:lstStyle/>
          <a:p>
            <a:pPr algn="r"/>
            <a:r>
              <a:rPr lang="en-US" dirty="0"/>
              <a:t> THANK YOU</a:t>
            </a:r>
          </a:p>
        </p:txBody>
      </p:sp>
    </p:spTree>
    <p:extLst>
      <p:ext uri="{BB962C8B-B14F-4D97-AF65-F5344CB8AC3E}">
        <p14:creationId xmlns:p14="http://schemas.microsoft.com/office/powerpoint/2010/main" val="1800919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26</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649496470"/>
              </p:ext>
            </p:extLst>
          </p:nvPr>
        </p:nvGraphicFramePr>
        <p:xfrm>
          <a:off x="350462" y="1155054"/>
          <a:ext cx="11159612"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4">
            <a:extLst>
              <a:ext uri="{FF2B5EF4-FFF2-40B4-BE49-F238E27FC236}">
                <a16:creationId xmlns:a16="http://schemas.microsoft.com/office/drawing/2014/main" id="{8281A2E6-62A2-4504-928B-655892AB74FB}"/>
              </a:ext>
            </a:extLst>
          </p:cNvPr>
          <p:cNvSpPr>
            <a:spLocks noGrp="1"/>
          </p:cNvSpPr>
          <p:nvPr>
            <p:ph type="title"/>
          </p:nvPr>
        </p:nvSpPr>
        <p:spPr>
          <a:xfrm>
            <a:off x="8400081" y="0"/>
            <a:ext cx="3791919" cy="6721473"/>
          </a:xfrm>
        </p:spPr>
        <p:txBody>
          <a:bodyPr>
            <a:normAutofit/>
          </a:bodyPr>
          <a:lstStyle/>
          <a:p>
            <a:pPr algn="ctr"/>
            <a:r>
              <a:rPr lang="en-US" sz="4400"/>
              <a:t> </a:t>
            </a:r>
            <a:r>
              <a:rPr lang="en-US" sz="4400" b="1"/>
              <a:t>BUILDING MOMENTUM</a:t>
            </a:r>
            <a:endParaRPr lang="en-US" sz="4400" dirty="0"/>
          </a:p>
        </p:txBody>
      </p:sp>
    </p:spTree>
    <p:extLst>
      <p:ext uri="{BB962C8B-B14F-4D97-AF65-F5344CB8AC3E}">
        <p14:creationId xmlns:p14="http://schemas.microsoft.com/office/powerpoint/2010/main" val="52986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0" y="1"/>
            <a:ext cx="3192379" cy="6721472"/>
          </a:xfrm>
        </p:spPr>
        <p:txBody>
          <a:bodyPr/>
          <a:lstStyle/>
          <a:p>
            <a:r>
              <a:rPr lang="en-US" dirty="0"/>
              <a:t>Area</a:t>
            </a:r>
            <a:br>
              <a:rPr lang="en-US" dirty="0"/>
            </a:br>
            <a:r>
              <a:rPr lang="en-US" dirty="0"/>
              <a:t>Advisory Websites</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3545305" y="365124"/>
            <a:ext cx="8518358" cy="5984875"/>
          </a:xfrm>
        </p:spPr>
        <p:txBody>
          <a:bodyPr>
            <a:normAutofit fontScale="92500" lnSpcReduction="20000"/>
          </a:bodyPr>
          <a:lstStyle/>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District Advisory Council</a:t>
            </a:r>
          </a:p>
          <a:p>
            <a:pPr marL="0" indent="0">
              <a:buNone/>
            </a:pPr>
            <a:r>
              <a:rPr lang="en-US" sz="2400" dirty="0">
                <a:hlinkClick r:id="rId3"/>
              </a:rPr>
              <a:t>http://browarddistrictadvisory.ch2v.com/content.asp?PageID=0</a:t>
            </a:r>
            <a:endParaRPr lang="en-US" sz="2400" dirty="0"/>
          </a:p>
          <a:p>
            <a:pPr marL="0" indent="0">
              <a:buNone/>
            </a:pPr>
            <a:endParaRPr lang="en-US" sz="2400" dirty="0"/>
          </a:p>
          <a:p>
            <a:pPr marL="0" indent="0">
              <a:buNone/>
            </a:pPr>
            <a:r>
              <a:rPr lang="en-US" sz="2800" dirty="0"/>
              <a:t>North Area Advisory Council </a:t>
            </a:r>
          </a:p>
          <a:p>
            <a:pPr marL="0" indent="0">
              <a:buNone/>
            </a:pPr>
            <a:r>
              <a:rPr lang="en-US" sz="2400" dirty="0">
                <a:hlinkClick r:id="rId4"/>
              </a:rPr>
              <a:t>http://northareaadvisorycouncil.ch2v.com/</a:t>
            </a:r>
            <a:endParaRPr lang="en-US" sz="2400" dirty="0"/>
          </a:p>
          <a:p>
            <a:pPr marL="0" indent="0">
              <a:buNone/>
            </a:pPr>
            <a:endParaRPr lang="en-US" sz="2800" dirty="0"/>
          </a:p>
          <a:p>
            <a:pPr marL="0" indent="0">
              <a:buNone/>
            </a:pPr>
            <a:r>
              <a:rPr lang="en-US" sz="2800" dirty="0"/>
              <a:t>Central Area Advisory Council</a:t>
            </a:r>
          </a:p>
          <a:p>
            <a:pPr marL="0" indent="0">
              <a:buNone/>
            </a:pPr>
            <a:r>
              <a:rPr lang="en-US" sz="2600" dirty="0">
                <a:hlinkClick r:id="rId5"/>
              </a:rPr>
              <a:t>http://centralareaadvisorycouncil.ch2v.com/</a:t>
            </a:r>
            <a:endParaRPr lang="en-US" sz="2600" dirty="0"/>
          </a:p>
          <a:p>
            <a:pPr marL="0" indent="0">
              <a:buNone/>
            </a:pPr>
            <a:endParaRPr lang="en-US" sz="2800" dirty="0"/>
          </a:p>
          <a:p>
            <a:pPr marL="0" indent="0">
              <a:buNone/>
            </a:pPr>
            <a:r>
              <a:rPr lang="en-US" sz="2800" dirty="0"/>
              <a:t>South Area Advisory Council</a:t>
            </a:r>
          </a:p>
          <a:p>
            <a:pPr marL="0" indent="0">
              <a:buNone/>
            </a:pPr>
            <a:r>
              <a:rPr lang="en-US" sz="2600" dirty="0">
                <a:hlinkClick r:id="rId6"/>
              </a:rPr>
              <a:t>http://southareaadvisory1.ch2v.com/</a:t>
            </a:r>
            <a:endParaRPr lang="en-US" sz="2600" dirty="0"/>
          </a:p>
          <a:p>
            <a:pPr marL="0" indent="0">
              <a:buNone/>
            </a:pPr>
            <a:endParaRPr lang="en-US" sz="26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27</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5</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6</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7</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8</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3029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451B7A-F09C-4F97-AE81-768882F0E29A}"/>
              </a:ext>
            </a:extLst>
          </p:cNvPr>
          <p:cNvSpPr>
            <a:spLocks noGrp="1"/>
          </p:cNvSpPr>
          <p:nvPr>
            <p:ph type="sldNum" sz="quarter" idx="10"/>
          </p:nvPr>
        </p:nvSpPr>
        <p:spPr/>
        <p:txBody>
          <a:bodyPr/>
          <a:lstStyle/>
          <a:p>
            <a:r>
              <a:rPr lang="en-US"/>
              <a:t>PAGE </a:t>
            </a:r>
            <a:fld id="{4A9B5881-4007-4345-955A-79C2656F0C49}" type="slidenum">
              <a:rPr lang="en-US" smtClean="0"/>
              <a:pPr/>
              <a:t>28</a:t>
            </a:fld>
            <a:endParaRPr lang="en-US" dirty="0"/>
          </a:p>
        </p:txBody>
      </p:sp>
      <p:graphicFrame>
        <p:nvGraphicFramePr>
          <p:cNvPr id="3" name="Table 2">
            <a:extLst>
              <a:ext uri="{FF2B5EF4-FFF2-40B4-BE49-F238E27FC236}">
                <a16:creationId xmlns:a16="http://schemas.microsoft.com/office/drawing/2014/main" id="{AFC69CBE-F6E7-4C79-9FC1-706903D7B4D9}"/>
              </a:ext>
            </a:extLst>
          </p:cNvPr>
          <p:cNvGraphicFramePr>
            <a:graphicFrameLocks noGrp="1"/>
          </p:cNvGraphicFramePr>
          <p:nvPr>
            <p:extLst>
              <p:ext uri="{D42A27DB-BD31-4B8C-83A1-F6EECF244321}">
                <p14:modId xmlns:p14="http://schemas.microsoft.com/office/powerpoint/2010/main" val="1175416659"/>
              </p:ext>
            </p:extLst>
          </p:nvPr>
        </p:nvGraphicFramePr>
        <p:xfrm>
          <a:off x="0" y="2"/>
          <a:ext cx="12191998" cy="6960060"/>
        </p:xfrm>
        <a:graphic>
          <a:graphicData uri="http://schemas.openxmlformats.org/drawingml/2006/table">
            <a:tbl>
              <a:tblPr firstRow="1" firstCol="1" bandRow="1" bandCol="1">
                <a:tableStyleId>{5C22544A-7EE6-4342-B048-85BDC9FD1C3A}</a:tableStyleId>
              </a:tblPr>
              <a:tblGrid>
                <a:gridCol w="772519">
                  <a:extLst>
                    <a:ext uri="{9D8B030D-6E8A-4147-A177-3AD203B41FA5}">
                      <a16:colId xmlns:a16="http://schemas.microsoft.com/office/drawing/2014/main" val="1086157790"/>
                    </a:ext>
                  </a:extLst>
                </a:gridCol>
                <a:gridCol w="2330507">
                  <a:extLst>
                    <a:ext uri="{9D8B030D-6E8A-4147-A177-3AD203B41FA5}">
                      <a16:colId xmlns:a16="http://schemas.microsoft.com/office/drawing/2014/main" val="2908309688"/>
                    </a:ext>
                  </a:extLst>
                </a:gridCol>
                <a:gridCol w="2097455">
                  <a:extLst>
                    <a:ext uri="{9D8B030D-6E8A-4147-A177-3AD203B41FA5}">
                      <a16:colId xmlns:a16="http://schemas.microsoft.com/office/drawing/2014/main" val="1361335864"/>
                    </a:ext>
                  </a:extLst>
                </a:gridCol>
                <a:gridCol w="2731872">
                  <a:extLst>
                    <a:ext uri="{9D8B030D-6E8A-4147-A177-3AD203B41FA5}">
                      <a16:colId xmlns:a16="http://schemas.microsoft.com/office/drawing/2014/main" val="1037912390"/>
                    </a:ext>
                  </a:extLst>
                </a:gridCol>
                <a:gridCol w="2084508">
                  <a:extLst>
                    <a:ext uri="{9D8B030D-6E8A-4147-A177-3AD203B41FA5}">
                      <a16:colId xmlns:a16="http://schemas.microsoft.com/office/drawing/2014/main" val="2604893878"/>
                    </a:ext>
                  </a:extLst>
                </a:gridCol>
                <a:gridCol w="2175137">
                  <a:extLst>
                    <a:ext uri="{9D8B030D-6E8A-4147-A177-3AD203B41FA5}">
                      <a16:colId xmlns:a16="http://schemas.microsoft.com/office/drawing/2014/main" val="1432521692"/>
                    </a:ext>
                  </a:extLst>
                </a:gridCol>
              </a:tblGrid>
              <a:tr h="499224">
                <a:tc>
                  <a:txBody>
                    <a:bodyPr/>
                    <a:lstStyle/>
                    <a:p>
                      <a:pPr marL="0" marR="0" algn="ctr">
                        <a:lnSpc>
                          <a:spcPct val="107000"/>
                        </a:lnSpc>
                        <a:spcBef>
                          <a:spcPts val="0"/>
                        </a:spcBef>
                        <a:spcAft>
                          <a:spcPts val="0"/>
                        </a:spcAft>
                      </a:pPr>
                      <a:r>
                        <a:rPr lang="en-US" sz="600">
                          <a:effectLst/>
                        </a:rPr>
                        <a:t> </a:t>
                      </a:r>
                      <a:endParaRPr lang="en-US" sz="700">
                        <a:effectLst/>
                      </a:endParaRPr>
                    </a:p>
                    <a:p>
                      <a:pPr marL="0" marR="0" algn="ctr">
                        <a:lnSpc>
                          <a:spcPct val="107000"/>
                        </a:lnSpc>
                        <a:spcBef>
                          <a:spcPts val="0"/>
                        </a:spcBef>
                        <a:spcAft>
                          <a:spcPts val="0"/>
                        </a:spcAft>
                      </a:pPr>
                      <a:r>
                        <a:rPr lang="en-US" sz="600">
                          <a:effectLst/>
                        </a:rPr>
                        <a:t> </a:t>
                      </a:r>
                      <a:endParaRPr lang="en-US" sz="700">
                        <a:effectLst/>
                      </a:endParaRPr>
                    </a:p>
                    <a:p>
                      <a:pPr marL="0" marR="0" algn="ctr">
                        <a:lnSpc>
                          <a:spcPct val="107000"/>
                        </a:lnSpc>
                        <a:spcBef>
                          <a:spcPts val="0"/>
                        </a:spcBef>
                        <a:spcAft>
                          <a:spcPts val="0"/>
                        </a:spcAft>
                      </a:pPr>
                      <a:r>
                        <a:rPr lang="en-US" sz="5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400" dirty="0">
                          <a:effectLst/>
                        </a:rPr>
                        <a:t> District Advisory </a:t>
                      </a:r>
                    </a:p>
                    <a:p>
                      <a:pPr marL="0" marR="0" algn="ctr">
                        <a:lnSpc>
                          <a:spcPct val="107000"/>
                        </a:lnSpc>
                        <a:spcBef>
                          <a:spcPts val="0"/>
                        </a:spcBef>
                        <a:spcAft>
                          <a:spcPts val="0"/>
                        </a:spcAft>
                      </a:pPr>
                      <a:r>
                        <a:rPr lang="en-US" sz="1400" dirty="0">
                          <a:effectLst/>
                        </a:rPr>
                        <a:t>Steering Committee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400" dirty="0">
                          <a:effectLst/>
                        </a:rPr>
                        <a:t> North Area </a:t>
                      </a:r>
                    </a:p>
                    <a:p>
                      <a:pPr marL="0" marR="0" algn="ctr">
                        <a:lnSpc>
                          <a:spcPct val="107000"/>
                        </a:lnSpc>
                        <a:spcBef>
                          <a:spcPts val="0"/>
                        </a:spcBef>
                        <a:spcAft>
                          <a:spcPts val="0"/>
                        </a:spcAft>
                      </a:pPr>
                      <a:r>
                        <a:rPr lang="en-US" sz="1400" dirty="0">
                          <a:effectLst/>
                        </a:rPr>
                        <a:t>Advisory Meetings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400" dirty="0">
                          <a:effectLst/>
                        </a:rPr>
                        <a:t> District Advisory </a:t>
                      </a:r>
                    </a:p>
                    <a:p>
                      <a:pPr marL="0" marR="0" algn="ctr">
                        <a:lnSpc>
                          <a:spcPct val="107000"/>
                        </a:lnSpc>
                        <a:spcBef>
                          <a:spcPts val="0"/>
                        </a:spcBef>
                        <a:spcAft>
                          <a:spcPts val="0"/>
                        </a:spcAft>
                      </a:pPr>
                      <a:r>
                        <a:rPr lang="en-US" sz="1400" dirty="0">
                          <a:effectLst/>
                        </a:rPr>
                        <a:t>General Meetings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400" dirty="0">
                          <a:effectLst/>
                        </a:rPr>
                        <a:t> Central Area </a:t>
                      </a:r>
                    </a:p>
                    <a:p>
                      <a:pPr marL="0" marR="0" algn="ctr">
                        <a:lnSpc>
                          <a:spcPct val="107000"/>
                        </a:lnSpc>
                        <a:spcBef>
                          <a:spcPts val="0"/>
                        </a:spcBef>
                        <a:spcAft>
                          <a:spcPts val="0"/>
                        </a:spcAft>
                      </a:pPr>
                      <a:r>
                        <a:rPr lang="en-US" sz="1400" dirty="0">
                          <a:effectLst/>
                        </a:rPr>
                        <a:t>Advisory Meetings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400" dirty="0">
                          <a:effectLst/>
                        </a:rPr>
                        <a:t> South Area </a:t>
                      </a:r>
                    </a:p>
                    <a:p>
                      <a:pPr marL="0" marR="0" algn="ctr">
                        <a:lnSpc>
                          <a:spcPct val="107000"/>
                        </a:lnSpc>
                        <a:spcBef>
                          <a:spcPts val="0"/>
                        </a:spcBef>
                        <a:spcAft>
                          <a:spcPts val="0"/>
                        </a:spcAft>
                      </a:pPr>
                      <a:r>
                        <a:rPr lang="en-US" sz="1400" dirty="0">
                          <a:effectLst/>
                        </a:rPr>
                        <a:t>Advisory Meetings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3099948251"/>
                  </a:ext>
                </a:extLst>
              </a:tr>
              <a:tr h="543874">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MONTH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endParaRPr lang="en-US" sz="1100" dirty="0">
                        <a:effectLst/>
                      </a:endParaRPr>
                    </a:p>
                    <a:p>
                      <a:pPr marL="0" marR="0" algn="ctr">
                        <a:lnSpc>
                          <a:spcPct val="107000"/>
                        </a:lnSpc>
                        <a:spcBef>
                          <a:spcPts val="0"/>
                        </a:spcBef>
                        <a:spcAft>
                          <a:spcPts val="0"/>
                        </a:spcAft>
                      </a:pPr>
                      <a:r>
                        <a:rPr lang="en-US" sz="1100" dirty="0">
                          <a:effectLst/>
                        </a:rPr>
                        <a:t>Chair:  Debbie Espinoza</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Chair:  Jeff Bold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Chair:  Debbie Espinoza</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Chair:  Maritz Masseria</a:t>
                      </a:r>
                    </a:p>
                  </a:txBody>
                  <a:tcPr marL="40788" marR="40788" marT="0" marB="0"/>
                </a:tc>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Chair: Veronica Newmeyer </a:t>
                      </a:r>
                    </a:p>
                  </a:txBody>
                  <a:tcPr marL="40788" marR="40788" marT="0" marB="0"/>
                </a:tc>
                <a:extLst>
                  <a:ext uri="{0D108BD9-81ED-4DB2-BD59-A6C34878D82A}">
                    <a16:rowId xmlns:a16="http://schemas.microsoft.com/office/drawing/2014/main" val="3906385539"/>
                  </a:ext>
                </a:extLst>
              </a:tr>
              <a:tr h="829945">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AUG.</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8/11/21</a:t>
                      </a:r>
                    </a:p>
                    <a:p>
                      <a:pPr marL="0" marR="0" algn="ctr">
                        <a:lnSpc>
                          <a:spcPct val="107000"/>
                        </a:lnSpc>
                        <a:spcBef>
                          <a:spcPts val="0"/>
                        </a:spcBef>
                        <a:spcAft>
                          <a:spcPts val="0"/>
                        </a:spcAft>
                      </a:pPr>
                      <a:r>
                        <a:rPr lang="en-US" sz="1100">
                          <a:effectLst/>
                        </a:rPr>
                        <a:t>6:30 pm</a:t>
                      </a:r>
                    </a:p>
                    <a:p>
                      <a:pPr marL="0" marR="0" algn="ctr">
                        <a:lnSpc>
                          <a:spcPct val="107000"/>
                        </a:lnSpc>
                        <a:spcBef>
                          <a:spcPts val="0"/>
                        </a:spcBef>
                        <a:spcAft>
                          <a:spcPts val="0"/>
                        </a:spcAft>
                      </a:pPr>
                      <a:r>
                        <a:rPr lang="en-US" sz="1100">
                          <a:effectLst/>
                        </a:rPr>
                        <a:t>Virtual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Preferred Site: Monarch 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8/25/21</a:t>
                      </a:r>
                    </a:p>
                    <a:p>
                      <a:pPr marL="0" marR="0" algn="ctr">
                        <a:lnSpc>
                          <a:spcPct val="107000"/>
                        </a:lnSpc>
                        <a:spcBef>
                          <a:spcPts val="0"/>
                        </a:spcBef>
                        <a:spcAft>
                          <a:spcPts val="0"/>
                        </a:spcAft>
                      </a:pPr>
                      <a:r>
                        <a:rPr lang="en-US" sz="1100">
                          <a:effectLst/>
                        </a:rPr>
                        <a:t>6:30 pm</a:t>
                      </a:r>
                    </a:p>
                    <a:p>
                      <a:pPr marL="0" marR="0" algn="ctr">
                        <a:lnSpc>
                          <a:spcPct val="107000"/>
                        </a:lnSpc>
                        <a:spcBef>
                          <a:spcPts val="0"/>
                        </a:spcBef>
                        <a:spcAft>
                          <a:spcPts val="0"/>
                        </a:spcAft>
                      </a:pPr>
                      <a:r>
                        <a:rPr lang="en-US" sz="1100">
                          <a:effectLst/>
                        </a:rPr>
                        <a:t>Bd. Room and Virtual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Preferred Sites:Indian Ridge or S. Plant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8/26/21 am</a:t>
                      </a:r>
                    </a:p>
                    <a:p>
                      <a:pPr marL="0" marR="0" algn="ctr">
                        <a:lnSpc>
                          <a:spcPct val="107000"/>
                        </a:lnSpc>
                        <a:spcBef>
                          <a:spcPts val="0"/>
                        </a:spcBef>
                        <a:spcAft>
                          <a:spcPts val="0"/>
                        </a:spcAft>
                      </a:pPr>
                      <a:r>
                        <a:rPr lang="en-US" sz="1100">
                          <a:effectLst/>
                        </a:rPr>
                        <a:t>Virtual</a:t>
                      </a:r>
                    </a:p>
                    <a:p>
                      <a:pPr marL="0" marR="0" algn="ctr">
                        <a:lnSpc>
                          <a:spcPct val="107000"/>
                        </a:lnSpc>
                        <a:spcBef>
                          <a:spcPts val="0"/>
                        </a:spcBef>
                        <a:spcAft>
                          <a:spcPts val="0"/>
                        </a:spcAft>
                      </a:pPr>
                      <a:r>
                        <a:rPr lang="en-US" sz="1100">
                          <a:effectLst/>
                        </a:rPr>
                        <a:t>Preferred Site: McArthur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3972094076"/>
                  </a:ext>
                </a:extLst>
              </a:tr>
              <a:tr h="727880">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SEPT.</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indent="0" algn="ctr">
                        <a:lnSpc>
                          <a:spcPct val="107000"/>
                        </a:lnSpc>
                        <a:spcBef>
                          <a:spcPts val="0"/>
                        </a:spcBef>
                        <a:spcAft>
                          <a:spcPts val="0"/>
                        </a:spcAft>
                      </a:pPr>
                      <a:r>
                        <a:rPr lang="en-US" sz="1100" dirty="0">
                          <a:effectLst/>
                        </a:rPr>
                        <a:t>9/1/21</a:t>
                      </a:r>
                    </a:p>
                    <a:p>
                      <a:pPr marL="0" marR="0" indent="0" algn="ctr">
                        <a:lnSpc>
                          <a:spcPct val="107000"/>
                        </a:lnSpc>
                        <a:spcBef>
                          <a:spcPts val="0"/>
                        </a:spcBef>
                        <a:spcAft>
                          <a:spcPts val="0"/>
                        </a:spcAft>
                      </a:pPr>
                      <a:r>
                        <a:rPr lang="en-US" sz="1100" dirty="0">
                          <a:effectLst/>
                        </a:rPr>
                        <a:t>6:30 pm</a:t>
                      </a:r>
                    </a:p>
                    <a:p>
                      <a:pPr marL="0" marR="0" indent="0" algn="ctr">
                        <a:lnSpc>
                          <a:spcPct val="107000"/>
                        </a:lnSpc>
                        <a:spcBef>
                          <a:spcPts val="0"/>
                        </a:spcBef>
                        <a:spcAft>
                          <a:spcPts val="0"/>
                        </a:spcAft>
                      </a:pPr>
                      <a:r>
                        <a:rPr lang="en-US" sz="1100" dirty="0">
                          <a:effectLst/>
                        </a:rPr>
                        <a:t>Virtual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9/30/21 </a:t>
                      </a:r>
                    </a:p>
                    <a:p>
                      <a:pPr marL="0" marR="0" algn="ctr">
                        <a:lnSpc>
                          <a:spcPct val="107000"/>
                        </a:lnSpc>
                        <a:spcBef>
                          <a:spcPts val="0"/>
                        </a:spcBef>
                        <a:spcAft>
                          <a:spcPts val="0"/>
                        </a:spcAft>
                      </a:pPr>
                      <a:r>
                        <a:rPr lang="en-US"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9/22/21</a:t>
                      </a:r>
                    </a:p>
                    <a:p>
                      <a:pPr marL="0" marR="0" algn="ctr">
                        <a:lnSpc>
                          <a:spcPct val="107000"/>
                        </a:lnSpc>
                        <a:spcBef>
                          <a:spcPts val="0"/>
                        </a:spcBef>
                        <a:spcAft>
                          <a:spcPts val="0"/>
                        </a:spcAft>
                      </a:pPr>
                      <a:r>
                        <a:rPr lang="en-US" sz="1100" dirty="0">
                          <a:effectLst/>
                        </a:rPr>
                        <a:t>6:30 pm</a:t>
                      </a:r>
                    </a:p>
                    <a:p>
                      <a:pPr marL="0" marR="0" algn="ctr">
                        <a:lnSpc>
                          <a:spcPct val="107000"/>
                        </a:lnSpc>
                        <a:spcBef>
                          <a:spcPts val="0"/>
                        </a:spcBef>
                        <a:spcAft>
                          <a:spcPts val="0"/>
                        </a:spcAft>
                      </a:pPr>
                      <a:r>
                        <a:rPr lang="en-US" sz="1100" dirty="0">
                          <a:effectLst/>
                        </a:rPr>
                        <a:t>Bd room and Virtual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9/30/21</a:t>
                      </a:r>
                    </a:p>
                    <a:p>
                      <a:pPr marL="0" marR="0" algn="ctr">
                        <a:lnSpc>
                          <a:spcPct val="107000"/>
                        </a:lnSpc>
                        <a:spcBef>
                          <a:spcPts val="0"/>
                        </a:spcBef>
                        <a:spcAft>
                          <a:spcPts val="0"/>
                        </a:spcAft>
                      </a:pPr>
                      <a:r>
                        <a:rPr lang="en-US" sz="1100">
                          <a:effectLst/>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9/23 pm (Virtual) or</a:t>
                      </a:r>
                    </a:p>
                    <a:p>
                      <a:pPr marL="0" marR="0" algn="ctr">
                        <a:lnSpc>
                          <a:spcPct val="107000"/>
                        </a:lnSpc>
                        <a:spcBef>
                          <a:spcPts val="0"/>
                        </a:spcBef>
                        <a:spcAft>
                          <a:spcPts val="0"/>
                        </a:spcAft>
                      </a:pPr>
                      <a:r>
                        <a:rPr lang="en-US" sz="1100">
                          <a:effectLst/>
                        </a:rPr>
                        <a:t>9/29 am (live)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393649917"/>
                  </a:ext>
                </a:extLst>
              </a:tr>
              <a:tr h="727880">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OCT.</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indent="0" algn="ctr">
                        <a:lnSpc>
                          <a:spcPct val="107000"/>
                        </a:lnSpc>
                        <a:spcBef>
                          <a:spcPts val="0"/>
                        </a:spcBef>
                        <a:spcAft>
                          <a:spcPts val="0"/>
                        </a:spcAft>
                      </a:pPr>
                      <a:r>
                        <a:rPr lang="en-US" sz="1100" dirty="0">
                          <a:effectLst/>
                        </a:rPr>
                        <a:t>10/6/21</a:t>
                      </a:r>
                    </a:p>
                    <a:p>
                      <a:pPr marL="0" marR="0" indent="0" algn="ctr">
                        <a:lnSpc>
                          <a:spcPct val="107000"/>
                        </a:lnSpc>
                        <a:spcBef>
                          <a:spcPts val="0"/>
                        </a:spcBef>
                        <a:spcAft>
                          <a:spcPts val="0"/>
                        </a:spcAft>
                      </a:pPr>
                      <a:r>
                        <a:rPr lang="en-US" sz="1100" dirty="0">
                          <a:effectLst/>
                        </a:rPr>
                        <a:t>6:30 pm</a:t>
                      </a:r>
                    </a:p>
                    <a:p>
                      <a:pPr marL="0" marR="0" indent="0" algn="ctr">
                        <a:lnSpc>
                          <a:spcPct val="107000"/>
                        </a:lnSpc>
                        <a:spcBef>
                          <a:spcPts val="0"/>
                        </a:spcBef>
                        <a:spcAft>
                          <a:spcPts val="0"/>
                        </a:spcAft>
                      </a:pPr>
                      <a:r>
                        <a:rPr lang="en-US" sz="1100" dirty="0">
                          <a:effectLst/>
                        </a:rPr>
                        <a:t>Virtual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10/21/21</a:t>
                      </a:r>
                    </a:p>
                    <a:p>
                      <a:pPr marL="0" marR="0" algn="ctr">
                        <a:lnSpc>
                          <a:spcPct val="107000"/>
                        </a:lnSpc>
                        <a:spcBef>
                          <a:spcPts val="0"/>
                        </a:spcBef>
                        <a:spcAft>
                          <a:spcPts val="0"/>
                        </a:spcAft>
                      </a:pPr>
                      <a:r>
                        <a:rPr lang="en-US"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10/13/21</a:t>
                      </a:r>
                    </a:p>
                    <a:p>
                      <a:pPr marL="0" marR="0" algn="ctr">
                        <a:lnSpc>
                          <a:spcPct val="107000"/>
                        </a:lnSpc>
                        <a:spcBef>
                          <a:spcPts val="0"/>
                        </a:spcBef>
                        <a:spcAft>
                          <a:spcPts val="0"/>
                        </a:spcAft>
                      </a:pPr>
                      <a:r>
                        <a:rPr lang="en-US" sz="1100" dirty="0">
                          <a:effectLst/>
                        </a:rPr>
                        <a:t>6:30 pm</a:t>
                      </a:r>
                    </a:p>
                    <a:p>
                      <a:pPr marL="0" marR="0" algn="ctr">
                        <a:lnSpc>
                          <a:spcPct val="107000"/>
                        </a:lnSpc>
                        <a:spcBef>
                          <a:spcPts val="0"/>
                        </a:spcBef>
                        <a:spcAft>
                          <a:spcPts val="0"/>
                        </a:spcAft>
                      </a:pPr>
                      <a:r>
                        <a:rPr lang="en-US" sz="1100" dirty="0">
                          <a:effectLst/>
                        </a:rPr>
                        <a:t>Bd room and Virtual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10/21/21</a:t>
                      </a:r>
                    </a:p>
                    <a:p>
                      <a:pPr marL="0" marR="0" algn="ctr">
                        <a:lnSpc>
                          <a:spcPct val="107000"/>
                        </a:lnSpc>
                        <a:spcBef>
                          <a:spcPts val="0"/>
                        </a:spcBef>
                        <a:spcAft>
                          <a:spcPts val="0"/>
                        </a:spcAft>
                      </a:pPr>
                      <a:r>
                        <a:rPr lang="en-US" sz="1100">
                          <a:effectLst/>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10/14 am (live) or </a:t>
                      </a:r>
                    </a:p>
                    <a:p>
                      <a:pPr marL="0" marR="0" algn="ctr">
                        <a:lnSpc>
                          <a:spcPct val="107000"/>
                        </a:lnSpc>
                        <a:spcBef>
                          <a:spcPts val="0"/>
                        </a:spcBef>
                        <a:spcAft>
                          <a:spcPts val="0"/>
                        </a:spcAft>
                      </a:pPr>
                      <a:r>
                        <a:rPr lang="en-US" sz="1100">
                          <a:effectLst/>
                        </a:rPr>
                        <a:t>Pm (Virtual)</a:t>
                      </a:r>
                    </a:p>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3720802301"/>
                  </a:ext>
                </a:extLst>
              </a:tr>
              <a:tr h="543874">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NOV.</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indent="0" algn="ctr">
                        <a:lnSpc>
                          <a:spcPct val="107000"/>
                        </a:lnSpc>
                        <a:spcBef>
                          <a:spcPts val="0"/>
                        </a:spcBef>
                        <a:spcAft>
                          <a:spcPts val="0"/>
                        </a:spcAft>
                      </a:pPr>
                      <a:r>
                        <a:rPr lang="en-US" sz="1100" dirty="0">
                          <a:effectLst/>
                        </a:rPr>
                        <a:t>11/3/21</a:t>
                      </a:r>
                    </a:p>
                    <a:p>
                      <a:pPr marL="0" marR="0" indent="0" algn="ctr">
                        <a:lnSpc>
                          <a:spcPct val="107000"/>
                        </a:lnSpc>
                        <a:spcBef>
                          <a:spcPts val="0"/>
                        </a:spcBef>
                        <a:spcAft>
                          <a:spcPts val="0"/>
                        </a:spcAft>
                      </a:pPr>
                      <a:r>
                        <a:rPr lang="en-US" sz="1100" dirty="0">
                          <a:effectLst/>
                        </a:rPr>
                        <a:t>Virtual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11/18/21</a:t>
                      </a:r>
                    </a:p>
                    <a:p>
                      <a:pPr marL="0" marR="0" algn="ctr">
                        <a:lnSpc>
                          <a:spcPct val="107000"/>
                        </a:lnSpc>
                        <a:spcBef>
                          <a:spcPts val="0"/>
                        </a:spcBef>
                        <a:spcAft>
                          <a:spcPts val="0"/>
                        </a:spcAft>
                      </a:pPr>
                      <a:r>
                        <a:rPr lang="en-US"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11/10/21</a:t>
                      </a:r>
                    </a:p>
                    <a:p>
                      <a:pPr marL="0" marR="0" algn="ctr">
                        <a:lnSpc>
                          <a:spcPct val="107000"/>
                        </a:lnSpc>
                        <a:spcBef>
                          <a:spcPts val="0"/>
                        </a:spcBef>
                        <a:spcAft>
                          <a:spcPts val="0"/>
                        </a:spcAft>
                      </a:pPr>
                      <a:r>
                        <a:rPr lang="en-US" sz="1100">
                          <a:effectLst/>
                        </a:rPr>
                        <a:t>6:30 pm</a:t>
                      </a:r>
                    </a:p>
                    <a:p>
                      <a:pPr marL="0" marR="0" algn="ctr">
                        <a:lnSpc>
                          <a:spcPct val="107000"/>
                        </a:lnSpc>
                        <a:spcBef>
                          <a:spcPts val="0"/>
                        </a:spcBef>
                        <a:spcAft>
                          <a:spcPts val="0"/>
                        </a:spcAft>
                      </a:pPr>
                      <a:r>
                        <a:rPr lang="en-US" sz="1100">
                          <a:effectLst/>
                        </a:rPr>
                        <a:t>Bd room and Virtual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11/18/21</a:t>
                      </a:r>
                    </a:p>
                    <a:p>
                      <a:pPr marL="0" marR="0" algn="ctr">
                        <a:lnSpc>
                          <a:spcPct val="107000"/>
                        </a:lnSpc>
                        <a:spcBef>
                          <a:spcPts val="0"/>
                        </a:spcBef>
                        <a:spcAft>
                          <a:spcPts val="0"/>
                        </a:spcAft>
                      </a:pPr>
                      <a:r>
                        <a:rPr lang="en-US" sz="1100" dirty="0">
                          <a:effectLst/>
                        </a:rPr>
                        <a:t>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11/17 am (live) or </a:t>
                      </a:r>
                    </a:p>
                    <a:p>
                      <a:pPr marL="0" marR="0" algn="ctr">
                        <a:lnSpc>
                          <a:spcPct val="107000"/>
                        </a:lnSpc>
                        <a:spcBef>
                          <a:spcPts val="0"/>
                        </a:spcBef>
                        <a:spcAft>
                          <a:spcPts val="0"/>
                        </a:spcAft>
                      </a:pPr>
                      <a:r>
                        <a:rPr lang="en-US" sz="1100">
                          <a:effectLst/>
                        </a:rPr>
                        <a:t>Pm (Virtual)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1238068709"/>
                  </a:ext>
                </a:extLst>
              </a:tr>
              <a:tr h="543874">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DEC.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indent="0" algn="ctr">
                        <a:lnSpc>
                          <a:spcPct val="107000"/>
                        </a:lnSpc>
                        <a:spcBef>
                          <a:spcPts val="0"/>
                        </a:spcBef>
                        <a:spcAft>
                          <a:spcPts val="0"/>
                        </a:spcAft>
                      </a:pPr>
                      <a:r>
                        <a:rPr lang="en-US" sz="1100" dirty="0">
                          <a:effectLst/>
                        </a:rPr>
                        <a:t>12/1/21</a:t>
                      </a:r>
                    </a:p>
                    <a:p>
                      <a:pPr marL="0" marR="0" indent="0" algn="ctr">
                        <a:lnSpc>
                          <a:spcPct val="107000"/>
                        </a:lnSpc>
                        <a:spcBef>
                          <a:spcPts val="0"/>
                        </a:spcBef>
                        <a:spcAft>
                          <a:spcPts val="0"/>
                        </a:spcAft>
                      </a:pPr>
                      <a:r>
                        <a:rPr lang="en-US" sz="1100" dirty="0">
                          <a:effectLst/>
                        </a:rPr>
                        <a:t>Virtual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12/8/21</a:t>
                      </a:r>
                    </a:p>
                    <a:p>
                      <a:pPr marL="0" marR="0" algn="ctr">
                        <a:lnSpc>
                          <a:spcPct val="107000"/>
                        </a:lnSpc>
                        <a:spcBef>
                          <a:spcPts val="0"/>
                        </a:spcBef>
                        <a:spcAft>
                          <a:spcPts val="0"/>
                        </a:spcAft>
                      </a:pPr>
                      <a:r>
                        <a:rPr lang="en-US" sz="1100">
                          <a:effectLst/>
                        </a:rPr>
                        <a:t>6:30 pm</a:t>
                      </a:r>
                    </a:p>
                    <a:p>
                      <a:pPr marL="0" marR="0" algn="ctr">
                        <a:lnSpc>
                          <a:spcPct val="107000"/>
                        </a:lnSpc>
                        <a:spcBef>
                          <a:spcPts val="0"/>
                        </a:spcBef>
                        <a:spcAft>
                          <a:spcPts val="0"/>
                        </a:spcAft>
                      </a:pPr>
                      <a:r>
                        <a:rPr lang="en-US" sz="1100">
                          <a:effectLst/>
                        </a:rPr>
                        <a:t>Bd room and Virtual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1640476869"/>
                  </a:ext>
                </a:extLst>
              </a:tr>
              <a:tr h="727880">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JAN.</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indent="0" algn="ctr">
                        <a:lnSpc>
                          <a:spcPct val="107000"/>
                        </a:lnSpc>
                        <a:spcBef>
                          <a:spcPts val="0"/>
                        </a:spcBef>
                        <a:spcAft>
                          <a:spcPts val="0"/>
                        </a:spcAft>
                      </a:pPr>
                      <a:r>
                        <a:rPr lang="en-US" sz="1100" dirty="0">
                          <a:effectLst/>
                        </a:rPr>
                        <a:t>1/5/22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1/20/22</a:t>
                      </a:r>
                    </a:p>
                    <a:p>
                      <a:pPr marL="0" marR="0" algn="ctr">
                        <a:lnSpc>
                          <a:spcPct val="107000"/>
                        </a:lnSpc>
                        <a:spcBef>
                          <a:spcPts val="0"/>
                        </a:spcBef>
                        <a:spcAft>
                          <a:spcPts val="0"/>
                        </a:spcAft>
                      </a:pPr>
                      <a:r>
                        <a:rPr lang="en-US"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1/12/22</a:t>
                      </a:r>
                    </a:p>
                    <a:p>
                      <a:pPr marL="0" marR="0" algn="ctr">
                        <a:lnSpc>
                          <a:spcPct val="107000"/>
                        </a:lnSpc>
                        <a:spcBef>
                          <a:spcPts val="0"/>
                        </a:spcBef>
                        <a:spcAft>
                          <a:spcPts val="0"/>
                        </a:spcAft>
                      </a:pPr>
                      <a:r>
                        <a:rPr lang="en-US" sz="1100">
                          <a:effectLst/>
                        </a:rPr>
                        <a:t>6:30 pm</a:t>
                      </a:r>
                    </a:p>
                    <a:p>
                      <a:pPr marL="0" marR="0" algn="ctr">
                        <a:lnSpc>
                          <a:spcPct val="107000"/>
                        </a:lnSpc>
                        <a:spcBef>
                          <a:spcPts val="0"/>
                        </a:spcBef>
                        <a:spcAft>
                          <a:spcPts val="0"/>
                        </a:spcAft>
                      </a:pPr>
                      <a:r>
                        <a:rPr lang="en-US" sz="1100">
                          <a:effectLst/>
                        </a:rPr>
                        <a:t>Bd room and Virtual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1/20/22</a:t>
                      </a:r>
                    </a:p>
                    <a:p>
                      <a:pPr marL="0" marR="0" algn="ctr">
                        <a:lnSpc>
                          <a:spcPct val="107000"/>
                        </a:lnSpc>
                        <a:spcBef>
                          <a:spcPts val="0"/>
                        </a:spcBef>
                        <a:spcAft>
                          <a:spcPts val="0"/>
                        </a:spcAft>
                      </a:pPr>
                      <a:r>
                        <a:rPr lang="en-US" sz="1100" dirty="0">
                          <a:effectLst/>
                        </a:rPr>
                        <a:t>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1/13/22 pm (Virtual) or</a:t>
                      </a:r>
                    </a:p>
                    <a:p>
                      <a:pPr marL="0" marR="0" algn="ctr">
                        <a:lnSpc>
                          <a:spcPct val="107000"/>
                        </a:lnSpc>
                        <a:spcBef>
                          <a:spcPts val="0"/>
                        </a:spcBef>
                        <a:spcAft>
                          <a:spcPts val="0"/>
                        </a:spcAft>
                      </a:pPr>
                      <a:r>
                        <a:rPr lang="en-US" sz="1100">
                          <a:effectLst/>
                        </a:rPr>
                        <a:t>1/19/22 am (Live)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3484082178"/>
                  </a:ext>
                </a:extLst>
              </a:tr>
              <a:tr h="727880">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FEB.</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indent="0" algn="ctr">
                        <a:lnSpc>
                          <a:spcPct val="107000"/>
                        </a:lnSpc>
                        <a:spcBef>
                          <a:spcPts val="0"/>
                        </a:spcBef>
                        <a:spcAft>
                          <a:spcPts val="0"/>
                        </a:spcAft>
                      </a:pPr>
                      <a:r>
                        <a:rPr lang="en-US" sz="1100" dirty="0">
                          <a:effectLst/>
                        </a:rPr>
                        <a:t>2/2/22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2/17/22</a:t>
                      </a:r>
                    </a:p>
                    <a:p>
                      <a:pPr marL="0" marR="0" algn="ctr">
                        <a:lnSpc>
                          <a:spcPct val="107000"/>
                        </a:lnSpc>
                        <a:spcBef>
                          <a:spcPts val="0"/>
                        </a:spcBef>
                        <a:spcAft>
                          <a:spcPts val="0"/>
                        </a:spcAft>
                      </a:pPr>
                      <a:r>
                        <a:rPr lang="en-US"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2/9/22</a:t>
                      </a:r>
                    </a:p>
                    <a:p>
                      <a:pPr marL="0" marR="0" algn="ctr">
                        <a:lnSpc>
                          <a:spcPct val="107000"/>
                        </a:lnSpc>
                        <a:spcBef>
                          <a:spcPts val="0"/>
                        </a:spcBef>
                        <a:spcAft>
                          <a:spcPts val="0"/>
                        </a:spcAft>
                      </a:pPr>
                      <a:r>
                        <a:rPr lang="en-US" sz="1100">
                          <a:effectLst/>
                        </a:rPr>
                        <a:t>6:30 pm</a:t>
                      </a:r>
                    </a:p>
                    <a:p>
                      <a:pPr marL="0" marR="0" algn="ctr">
                        <a:lnSpc>
                          <a:spcPct val="107000"/>
                        </a:lnSpc>
                        <a:spcBef>
                          <a:spcPts val="0"/>
                        </a:spcBef>
                        <a:spcAft>
                          <a:spcPts val="0"/>
                        </a:spcAft>
                      </a:pPr>
                      <a:r>
                        <a:rPr lang="en-US" sz="1100">
                          <a:effectLst/>
                        </a:rPr>
                        <a:t>Bd room and Virtual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2/17/22</a:t>
                      </a:r>
                    </a:p>
                    <a:p>
                      <a:pPr marL="0" marR="0" algn="ctr">
                        <a:lnSpc>
                          <a:spcPct val="107000"/>
                        </a:lnSpc>
                        <a:spcBef>
                          <a:spcPts val="0"/>
                        </a:spcBef>
                        <a:spcAft>
                          <a:spcPts val="0"/>
                        </a:spcAft>
                      </a:pPr>
                      <a:r>
                        <a:rPr lang="en-US" sz="1100" dirty="0">
                          <a:effectLst/>
                        </a:rPr>
                        <a:t>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2/10/22 pm (Virtual) or</a:t>
                      </a:r>
                    </a:p>
                    <a:p>
                      <a:pPr marL="0" marR="0" algn="ctr">
                        <a:lnSpc>
                          <a:spcPct val="107000"/>
                        </a:lnSpc>
                        <a:spcBef>
                          <a:spcPts val="0"/>
                        </a:spcBef>
                        <a:spcAft>
                          <a:spcPts val="0"/>
                        </a:spcAft>
                      </a:pPr>
                      <a:r>
                        <a:rPr lang="en-US" sz="1100" dirty="0">
                          <a:effectLst/>
                        </a:rPr>
                        <a:t>2/16/22 am (live)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1936818700"/>
                  </a:ext>
                </a:extLst>
              </a:tr>
              <a:tr h="727880">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MAR.</a:t>
                      </a:r>
                    </a:p>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indent="0" algn="ctr">
                        <a:lnSpc>
                          <a:spcPct val="107000"/>
                        </a:lnSpc>
                        <a:spcBef>
                          <a:spcPts val="0"/>
                        </a:spcBef>
                        <a:spcAft>
                          <a:spcPts val="0"/>
                        </a:spcAft>
                      </a:pPr>
                      <a:r>
                        <a:rPr lang="en-US" sz="1100" dirty="0">
                          <a:effectLst/>
                        </a:rPr>
                        <a:t>3/2/22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3/17/22</a:t>
                      </a:r>
                    </a:p>
                    <a:p>
                      <a:pPr marL="0" marR="0" algn="ctr">
                        <a:lnSpc>
                          <a:spcPct val="107000"/>
                        </a:lnSpc>
                        <a:spcBef>
                          <a:spcPts val="0"/>
                        </a:spcBef>
                        <a:spcAft>
                          <a:spcPts val="0"/>
                        </a:spcAft>
                      </a:pPr>
                      <a:r>
                        <a:rPr lang="en-US"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3/9/22</a:t>
                      </a:r>
                    </a:p>
                    <a:p>
                      <a:pPr marL="0" marR="0" algn="ctr">
                        <a:lnSpc>
                          <a:spcPct val="107000"/>
                        </a:lnSpc>
                        <a:spcBef>
                          <a:spcPts val="0"/>
                        </a:spcBef>
                        <a:spcAft>
                          <a:spcPts val="0"/>
                        </a:spcAft>
                      </a:pPr>
                      <a:r>
                        <a:rPr lang="en-US" sz="1100">
                          <a:effectLst/>
                        </a:rPr>
                        <a:t>6:30 pm</a:t>
                      </a:r>
                    </a:p>
                    <a:p>
                      <a:pPr marL="0" marR="0" algn="ctr">
                        <a:lnSpc>
                          <a:spcPct val="107000"/>
                        </a:lnSpc>
                        <a:spcBef>
                          <a:spcPts val="0"/>
                        </a:spcBef>
                        <a:spcAft>
                          <a:spcPts val="0"/>
                        </a:spcAft>
                      </a:pPr>
                      <a:r>
                        <a:rPr lang="en-US" sz="1100">
                          <a:effectLst/>
                        </a:rPr>
                        <a:t>Bd room and Virtual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3/17/22</a:t>
                      </a:r>
                    </a:p>
                    <a:p>
                      <a:pPr marL="0" marR="0" algn="ctr">
                        <a:lnSpc>
                          <a:spcPct val="107000"/>
                        </a:lnSpc>
                        <a:spcBef>
                          <a:spcPts val="0"/>
                        </a:spcBef>
                        <a:spcAft>
                          <a:spcPts val="0"/>
                        </a:spcAft>
                      </a:pPr>
                      <a:r>
                        <a:rPr lang="en-US" sz="1100">
                          <a:effectLst/>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3/10/22 pm (Virtual) or</a:t>
                      </a:r>
                    </a:p>
                    <a:p>
                      <a:pPr marL="0" marR="0" algn="ctr">
                        <a:lnSpc>
                          <a:spcPct val="107000"/>
                        </a:lnSpc>
                        <a:spcBef>
                          <a:spcPts val="0"/>
                        </a:spcBef>
                        <a:spcAft>
                          <a:spcPts val="0"/>
                        </a:spcAft>
                      </a:pPr>
                      <a:r>
                        <a:rPr lang="en-US" sz="1100" dirty="0">
                          <a:effectLst/>
                        </a:rPr>
                        <a:t>3/16/22 am (live)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2154015992"/>
                  </a:ext>
                </a:extLst>
              </a:tr>
              <a:tr h="359869">
                <a:tc>
                  <a:txBody>
                    <a:bodyPr/>
                    <a:lstStyle/>
                    <a:p>
                      <a:pPr marL="0" marR="0" algn="ctr">
                        <a:lnSpc>
                          <a:spcPct val="107000"/>
                        </a:lnSpc>
                        <a:spcBef>
                          <a:spcPts val="0"/>
                        </a:spcBef>
                        <a:spcAft>
                          <a:spcPts val="0"/>
                        </a:spcAft>
                      </a:pPr>
                      <a:r>
                        <a:rPr lang="en-US" sz="1100" dirty="0">
                          <a:effectLst/>
                        </a:rPr>
                        <a:t> </a:t>
                      </a:r>
                    </a:p>
                    <a:p>
                      <a:pPr marL="0" marR="0" algn="ctr">
                        <a:lnSpc>
                          <a:spcPct val="107000"/>
                        </a:lnSpc>
                        <a:spcBef>
                          <a:spcPts val="0"/>
                        </a:spcBef>
                        <a:spcAft>
                          <a:spcPts val="0"/>
                        </a:spcAft>
                      </a:pPr>
                      <a:r>
                        <a:rPr lang="en-US" sz="1100" dirty="0">
                          <a:effectLst/>
                        </a:rPr>
                        <a:t>APR.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indent="0" algn="ctr">
                        <a:lnSpc>
                          <a:spcPct val="107000"/>
                        </a:lnSpc>
                        <a:spcBef>
                          <a:spcPts val="0"/>
                        </a:spcBef>
                        <a:spcAft>
                          <a:spcPts val="0"/>
                        </a:spcAft>
                      </a:pPr>
                      <a:r>
                        <a:rPr lang="en-US" sz="1100" dirty="0">
                          <a:effectLst/>
                        </a:rPr>
                        <a:t>4/6/22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4/21/22</a:t>
                      </a:r>
                    </a:p>
                    <a:p>
                      <a:pPr marL="0" marR="0" algn="ctr">
                        <a:lnSpc>
                          <a:spcPct val="107000"/>
                        </a:lnSpc>
                        <a:spcBef>
                          <a:spcPts val="0"/>
                        </a:spcBef>
                        <a:spcAft>
                          <a:spcPts val="0"/>
                        </a:spcAft>
                      </a:pPr>
                      <a:r>
                        <a:rPr lang="en-US" sz="1100">
                          <a:effectLst/>
                        </a:rPr>
                        <a:t>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4/13/22</a:t>
                      </a:r>
                    </a:p>
                    <a:p>
                      <a:pPr marL="0" marR="0" algn="ctr">
                        <a:lnSpc>
                          <a:spcPct val="107000"/>
                        </a:lnSpc>
                        <a:spcBef>
                          <a:spcPts val="0"/>
                        </a:spcBef>
                        <a:spcAft>
                          <a:spcPts val="0"/>
                        </a:spcAft>
                      </a:pPr>
                      <a:r>
                        <a:rPr lang="en-US" sz="1100">
                          <a:effectLst/>
                        </a:rPr>
                        <a:t>6:30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a:effectLst/>
                        </a:rPr>
                        <a:t>4/21/22</a:t>
                      </a:r>
                    </a:p>
                    <a:p>
                      <a:pPr marL="0" marR="0" algn="ctr">
                        <a:lnSpc>
                          <a:spcPct val="107000"/>
                        </a:lnSpc>
                        <a:spcBef>
                          <a:spcPts val="0"/>
                        </a:spcBef>
                        <a:spcAft>
                          <a:spcPts val="0"/>
                        </a:spcAft>
                      </a:pPr>
                      <a:r>
                        <a:rPr lang="en-US" sz="1100">
                          <a:effectLst/>
                        </a:rPr>
                        <a:t>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tc>
                  <a:txBody>
                    <a:bodyPr/>
                    <a:lstStyle/>
                    <a:p>
                      <a:pPr marL="0" marR="0" algn="ctr">
                        <a:lnSpc>
                          <a:spcPct val="107000"/>
                        </a:lnSpc>
                        <a:spcBef>
                          <a:spcPts val="0"/>
                        </a:spcBef>
                        <a:spcAft>
                          <a:spcPts val="0"/>
                        </a:spcAft>
                      </a:pPr>
                      <a:r>
                        <a:rPr lang="en-US" sz="1100" dirty="0">
                          <a:effectLst/>
                        </a:rPr>
                        <a:t>4/20/22 am (live) or</a:t>
                      </a:r>
                    </a:p>
                    <a:p>
                      <a:pPr marL="0" marR="0" algn="ctr">
                        <a:lnSpc>
                          <a:spcPct val="107000"/>
                        </a:lnSpc>
                        <a:spcBef>
                          <a:spcPts val="0"/>
                        </a:spcBef>
                        <a:spcAft>
                          <a:spcPts val="0"/>
                        </a:spcAft>
                      </a:pPr>
                      <a:r>
                        <a:rPr lang="en-US" sz="1100" dirty="0">
                          <a:effectLst/>
                        </a:rPr>
                        <a:t>Pm (Virtual)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88" marR="40788" marT="0" marB="0"/>
                </a:tc>
                <a:extLst>
                  <a:ext uri="{0D108BD9-81ED-4DB2-BD59-A6C34878D82A}">
                    <a16:rowId xmlns:a16="http://schemas.microsoft.com/office/drawing/2014/main" val="306315110"/>
                  </a:ext>
                </a:extLst>
              </a:tr>
            </a:tbl>
          </a:graphicData>
        </a:graphic>
      </p:graphicFrame>
    </p:spTree>
    <p:extLst>
      <p:ext uri="{BB962C8B-B14F-4D97-AF65-F5344CB8AC3E}">
        <p14:creationId xmlns:p14="http://schemas.microsoft.com/office/powerpoint/2010/main" val="436773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29</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1320399394"/>
              </p:ext>
            </p:extLst>
          </p:nvPr>
        </p:nvGraphicFramePr>
        <p:xfrm>
          <a:off x="838198" y="365124"/>
          <a:ext cx="8447691"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736641B0-D5A1-4139-99B6-DB6A68B25FF9}"/>
              </a:ext>
            </a:extLst>
          </p:cNvPr>
          <p:cNvSpPr>
            <a:spLocks noGrp="1"/>
          </p:cNvSpPr>
          <p:nvPr>
            <p:ph type="title"/>
          </p:nvPr>
        </p:nvSpPr>
        <p:spPr>
          <a:xfrm>
            <a:off x="8923282" y="0"/>
            <a:ext cx="3268717" cy="6721473"/>
          </a:xfrm>
        </p:spPr>
        <p:txBody>
          <a:bodyPr/>
          <a:lstStyle/>
          <a:p>
            <a:pPr algn="r"/>
            <a:r>
              <a:rPr lang="en-US" dirty="0"/>
              <a:t> COMING SOON</a:t>
            </a:r>
          </a:p>
        </p:txBody>
      </p:sp>
    </p:spTree>
    <p:extLst>
      <p:ext uri="{BB962C8B-B14F-4D97-AF65-F5344CB8AC3E}">
        <p14:creationId xmlns:p14="http://schemas.microsoft.com/office/powerpoint/2010/main" val="58592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0" y="1"/>
            <a:ext cx="4256690" cy="6721472"/>
          </a:xfrm>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 </a:t>
            </a:r>
            <a:br>
              <a:rPr lang="en-US" dirty="0">
                <a:solidFill>
                  <a:schemeClr val="bg1"/>
                </a:solidFill>
              </a:rPr>
            </a:br>
            <a:r>
              <a:rPr lang="en-US" dirty="0">
                <a:solidFill>
                  <a:schemeClr val="bg1"/>
                </a:solidFill>
              </a:rPr>
              <a:t>Meeting</a:t>
            </a:r>
            <a:br>
              <a:rPr lang="en-US" dirty="0">
                <a:solidFill>
                  <a:schemeClr val="bg1"/>
                </a:solidFill>
              </a:rPr>
            </a:br>
            <a:r>
              <a:rPr lang="en-US" dirty="0">
                <a:solidFill>
                  <a:schemeClr val="bg1"/>
                </a:solidFill>
              </a:rPr>
              <a:t>Outline</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3309975437"/>
              </p:ext>
            </p:extLst>
          </p:nvPr>
        </p:nvGraphicFramePr>
        <p:xfrm>
          <a:off x="4256690" y="136525"/>
          <a:ext cx="7394027" cy="622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3</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30</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137318852"/>
              </p:ext>
            </p:extLst>
          </p:nvPr>
        </p:nvGraphicFramePr>
        <p:xfrm>
          <a:off x="543229" y="368298"/>
          <a:ext cx="11353802" cy="6224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4">
            <a:extLst>
              <a:ext uri="{FF2B5EF4-FFF2-40B4-BE49-F238E27FC236}">
                <a16:creationId xmlns:a16="http://schemas.microsoft.com/office/drawing/2014/main" id="{8281A2E6-62A2-4504-928B-655892AB74FB}"/>
              </a:ext>
            </a:extLst>
          </p:cNvPr>
          <p:cNvSpPr>
            <a:spLocks noGrp="1"/>
          </p:cNvSpPr>
          <p:nvPr>
            <p:ph type="title"/>
          </p:nvPr>
        </p:nvSpPr>
        <p:spPr>
          <a:xfrm>
            <a:off x="9674942" y="0"/>
            <a:ext cx="2517057" cy="6721473"/>
          </a:xfrm>
        </p:spPr>
        <p:txBody>
          <a:bodyPr>
            <a:normAutofit/>
          </a:bodyPr>
          <a:lstStyle/>
          <a:p>
            <a:pPr algn="r"/>
            <a:r>
              <a:rPr lang="en-US" sz="4000" dirty="0"/>
              <a:t>Election Process for School Advisory Forum Officers and School Advisory Council Parents</a:t>
            </a:r>
          </a:p>
        </p:txBody>
      </p:sp>
    </p:spTree>
    <p:extLst>
      <p:ext uri="{BB962C8B-B14F-4D97-AF65-F5344CB8AC3E}">
        <p14:creationId xmlns:p14="http://schemas.microsoft.com/office/powerpoint/2010/main" val="4156287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31</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53603473"/>
              </p:ext>
            </p:extLst>
          </p:nvPr>
        </p:nvGraphicFramePr>
        <p:xfrm>
          <a:off x="0" y="368298"/>
          <a:ext cx="11897031"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4">
            <a:extLst>
              <a:ext uri="{FF2B5EF4-FFF2-40B4-BE49-F238E27FC236}">
                <a16:creationId xmlns:a16="http://schemas.microsoft.com/office/drawing/2014/main" id="{8281A2E6-62A2-4504-928B-655892AB74FB}"/>
              </a:ext>
            </a:extLst>
          </p:cNvPr>
          <p:cNvSpPr>
            <a:spLocks noGrp="1"/>
          </p:cNvSpPr>
          <p:nvPr>
            <p:ph type="title"/>
          </p:nvPr>
        </p:nvSpPr>
        <p:spPr>
          <a:xfrm>
            <a:off x="9674942" y="0"/>
            <a:ext cx="2517057" cy="6721473"/>
          </a:xfrm>
        </p:spPr>
        <p:txBody>
          <a:bodyPr>
            <a:normAutofit/>
          </a:bodyPr>
          <a:lstStyle/>
          <a:p>
            <a:pPr algn="r"/>
            <a:r>
              <a:rPr lang="en-US" sz="4000" dirty="0"/>
              <a:t>Election Process for School Advisory Forum Officers and School Advisory Council Parents</a:t>
            </a:r>
          </a:p>
        </p:txBody>
      </p:sp>
    </p:spTree>
    <p:extLst>
      <p:ext uri="{BB962C8B-B14F-4D97-AF65-F5344CB8AC3E}">
        <p14:creationId xmlns:p14="http://schemas.microsoft.com/office/powerpoint/2010/main" val="3089782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32</a:t>
            </a:fld>
            <a:endParaRPr lang="en-US" dirty="0"/>
          </a:p>
        </p:txBody>
      </p:sp>
      <p:graphicFrame>
        <p:nvGraphicFramePr>
          <p:cNvPr id="3" name="Content Placeholder 2" descr="List Content Placeholder">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2366151869"/>
              </p:ext>
            </p:extLst>
          </p:nvPr>
        </p:nvGraphicFramePr>
        <p:xfrm>
          <a:off x="737419" y="368298"/>
          <a:ext cx="11159612"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4">
            <a:extLst>
              <a:ext uri="{FF2B5EF4-FFF2-40B4-BE49-F238E27FC236}">
                <a16:creationId xmlns:a16="http://schemas.microsoft.com/office/drawing/2014/main" id="{8281A2E6-62A2-4504-928B-655892AB74FB}"/>
              </a:ext>
            </a:extLst>
          </p:cNvPr>
          <p:cNvSpPr>
            <a:spLocks noGrp="1"/>
          </p:cNvSpPr>
          <p:nvPr>
            <p:ph type="title"/>
          </p:nvPr>
        </p:nvSpPr>
        <p:spPr>
          <a:xfrm>
            <a:off x="9674942" y="0"/>
            <a:ext cx="2517057" cy="6721473"/>
          </a:xfrm>
        </p:spPr>
        <p:txBody>
          <a:bodyPr>
            <a:normAutofit/>
          </a:bodyPr>
          <a:lstStyle/>
          <a:p>
            <a:pPr algn="r"/>
            <a:r>
              <a:rPr lang="en-US" sz="4000" dirty="0"/>
              <a:t>Election Process for School Advisory Forum Officers and School Advisory Council Parents</a:t>
            </a:r>
          </a:p>
        </p:txBody>
      </p:sp>
    </p:spTree>
    <p:extLst>
      <p:ext uri="{BB962C8B-B14F-4D97-AF65-F5344CB8AC3E}">
        <p14:creationId xmlns:p14="http://schemas.microsoft.com/office/powerpoint/2010/main" val="2545129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 </a:t>
            </a:r>
            <a:br>
              <a:rPr lang="en-US" dirty="0">
                <a:solidFill>
                  <a:schemeClr val="bg1"/>
                </a:solidFill>
              </a:rPr>
            </a:br>
            <a:r>
              <a:rPr lang="en-US" dirty="0">
                <a:solidFill>
                  <a:schemeClr val="bg1"/>
                </a:solidFill>
              </a:rPr>
              <a:t>Meeting Outline</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309135458"/>
              </p:ext>
            </p:extLst>
          </p:nvPr>
        </p:nvGraphicFramePr>
        <p:xfrm>
          <a:off x="4562476" y="365125"/>
          <a:ext cx="7277427"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4</a:t>
            </a:fld>
            <a:endParaRPr lang="en-US" dirty="0"/>
          </a:p>
        </p:txBody>
      </p:sp>
    </p:spTree>
    <p:extLst>
      <p:ext uri="{BB962C8B-B14F-4D97-AF65-F5344CB8AC3E}">
        <p14:creationId xmlns:p14="http://schemas.microsoft.com/office/powerpoint/2010/main" val="124420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410523" y="334075"/>
            <a:ext cx="8130486" cy="833663"/>
          </a:xfrm>
          <a:solidFill>
            <a:srgbClr val="0C5968"/>
          </a:solidFill>
          <a:ln>
            <a:solidFill>
              <a:schemeClr val="accent1"/>
            </a:solidFill>
          </a:ln>
        </p:spPr>
        <p:txBody>
          <a:bodyPr/>
          <a:lstStyle/>
          <a:p>
            <a:r>
              <a:rPr lang="en-US" sz="4000" b="0" dirty="0">
                <a:solidFill>
                  <a:schemeClr val="bg1"/>
                </a:solidFill>
              </a:rPr>
              <a:t>TOPIC </a:t>
            </a:r>
            <a:r>
              <a:rPr lang="en-ZA" sz="4000" b="1" dirty="0"/>
              <a:t> 1		WELCOME </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410523" y="1530493"/>
            <a:ext cx="8557014" cy="4646470"/>
          </a:xfrm>
        </p:spPr>
        <p:txBody>
          <a:bodyPr>
            <a:normAutofit fontScale="92500" lnSpcReduction="10000"/>
          </a:bodyPr>
          <a:lstStyle/>
          <a:p>
            <a:pPr lvl="0"/>
            <a:r>
              <a:rPr lang="en-ZA" sz="3400" dirty="0">
                <a:solidFill>
                  <a:schemeClr val="bg1"/>
                </a:solidFill>
              </a:rPr>
              <a:t>District Advisory Council  </a:t>
            </a:r>
            <a:r>
              <a:rPr lang="en-ZA" sz="2400" dirty="0">
                <a:solidFill>
                  <a:schemeClr val="bg1"/>
                </a:solidFill>
              </a:rPr>
              <a:t>(2021-2022)</a:t>
            </a:r>
          </a:p>
          <a:p>
            <a:pPr marL="393700" lvl="1" indent="63500"/>
            <a:r>
              <a:rPr lang="en-ZA" sz="2800" dirty="0">
                <a:solidFill>
                  <a:schemeClr val="bg1"/>
                </a:solidFill>
              </a:rPr>
              <a:t>  Chair: Debbie Espinoza       </a:t>
            </a:r>
            <a:r>
              <a:rPr lang="en-ZA" sz="2400" dirty="0">
                <a:solidFill>
                  <a:schemeClr val="bg1"/>
                </a:solidFill>
                <a:hlinkClick r:id="rId3"/>
              </a:rPr>
              <a:t>districtadvisorycouncil@gmail.com</a:t>
            </a:r>
            <a:endParaRPr lang="en-ZA" sz="2400" dirty="0">
              <a:solidFill>
                <a:schemeClr val="bg1"/>
              </a:solidFill>
            </a:endParaRPr>
          </a:p>
          <a:p>
            <a:pPr marL="850900" lvl="2" indent="63500"/>
            <a:r>
              <a:rPr lang="en-ZA" sz="2200" dirty="0"/>
              <a:t>Introduction of Board members</a:t>
            </a:r>
            <a:r>
              <a:rPr lang="en-ZA" sz="2200" dirty="0">
                <a:solidFill>
                  <a:schemeClr val="bg1"/>
                </a:solidFill>
              </a:rPr>
              <a:t> </a:t>
            </a:r>
            <a:r>
              <a:rPr lang="en-ZA" sz="2600" dirty="0">
                <a:solidFill>
                  <a:schemeClr val="bg1"/>
                </a:solidFill>
              </a:rPr>
              <a:t>					</a:t>
            </a:r>
            <a:endParaRPr lang="en-ZA" sz="2400" dirty="0">
              <a:solidFill>
                <a:schemeClr val="bg1"/>
              </a:solidFill>
            </a:endParaRPr>
          </a:p>
          <a:p>
            <a:r>
              <a:rPr lang="en-US" sz="3400" dirty="0">
                <a:solidFill>
                  <a:schemeClr val="bg1"/>
                </a:solidFill>
              </a:rPr>
              <a:t>North Area Advisory Council     </a:t>
            </a:r>
            <a:r>
              <a:rPr lang="en-US" sz="2400" dirty="0">
                <a:solidFill>
                  <a:schemeClr val="bg1"/>
                </a:solidFill>
              </a:rPr>
              <a:t>(2020-2021)</a:t>
            </a:r>
          </a:p>
          <a:p>
            <a:pPr marL="393700" lvl="1" indent="63500"/>
            <a:r>
              <a:rPr lang="en-US" sz="2400" dirty="0">
                <a:solidFill>
                  <a:schemeClr val="bg1"/>
                </a:solidFill>
              </a:rPr>
              <a:t>  Chair: Jeff Bold			</a:t>
            </a:r>
            <a:r>
              <a:rPr lang="en-US" sz="2400" dirty="0">
                <a:hlinkClick r:id="rId4"/>
              </a:rPr>
              <a:t>northareaadvisory@gmail.com</a:t>
            </a:r>
            <a:endParaRPr lang="en-US" sz="2400" dirty="0"/>
          </a:p>
          <a:p>
            <a:pPr marL="457200" lvl="1" indent="0">
              <a:buNone/>
            </a:pPr>
            <a:endParaRPr lang="en-US" sz="2600" dirty="0">
              <a:solidFill>
                <a:schemeClr val="bg1"/>
              </a:solidFill>
            </a:endParaRPr>
          </a:p>
          <a:p>
            <a:r>
              <a:rPr lang="en-US" sz="3400" dirty="0">
                <a:solidFill>
                  <a:schemeClr val="bg1"/>
                </a:solidFill>
              </a:rPr>
              <a:t>Central Area Advisory Council     </a:t>
            </a:r>
            <a:r>
              <a:rPr lang="en-US" sz="2400" dirty="0">
                <a:solidFill>
                  <a:schemeClr val="bg1"/>
                </a:solidFill>
              </a:rPr>
              <a:t>(2020-2021)</a:t>
            </a:r>
          </a:p>
          <a:p>
            <a:pPr lvl="1"/>
            <a:r>
              <a:rPr lang="en-US" sz="2400" dirty="0">
                <a:solidFill>
                  <a:schemeClr val="bg1"/>
                </a:solidFill>
              </a:rPr>
              <a:t>Chair: Maritza Masseria		</a:t>
            </a:r>
            <a:r>
              <a:rPr lang="en-US" sz="2400" dirty="0">
                <a:hlinkClick r:id="rId5"/>
              </a:rPr>
              <a:t>caac.chair@gmail.com</a:t>
            </a:r>
            <a:r>
              <a:rPr lang="en-US" sz="2200" dirty="0"/>
              <a:t> </a:t>
            </a:r>
          </a:p>
          <a:p>
            <a:pPr lvl="1"/>
            <a:endParaRPr lang="en-US" sz="2600" dirty="0">
              <a:solidFill>
                <a:schemeClr val="bg1"/>
              </a:solidFill>
            </a:endParaRPr>
          </a:p>
          <a:p>
            <a:r>
              <a:rPr lang="en-US" sz="3800" dirty="0">
                <a:solidFill>
                  <a:schemeClr val="bg1"/>
                </a:solidFill>
              </a:rPr>
              <a:t>South Area Advisory Council     </a:t>
            </a:r>
            <a:r>
              <a:rPr lang="en-US" sz="2400" dirty="0">
                <a:solidFill>
                  <a:schemeClr val="bg1"/>
                </a:solidFill>
              </a:rPr>
              <a:t>(2020-2021)</a:t>
            </a:r>
          </a:p>
          <a:p>
            <a:pPr lvl="1"/>
            <a:r>
              <a:rPr lang="en-US" sz="2600" dirty="0">
                <a:solidFill>
                  <a:schemeClr val="bg1"/>
                </a:solidFill>
              </a:rPr>
              <a:t>Chair: Veronica Newmeyer	</a:t>
            </a:r>
            <a:r>
              <a:rPr lang="en-US" sz="2200" dirty="0">
                <a:solidFill>
                  <a:schemeClr val="bg1"/>
                </a:solidFill>
                <a:hlinkClick r:id="rId6"/>
              </a:rPr>
              <a:t>browardsoutharea@gmail.com</a:t>
            </a:r>
            <a:endParaRPr lang="en-US" sz="2200" dirty="0">
              <a:solidFill>
                <a:schemeClr val="bg1"/>
              </a:solidFill>
            </a:endParaRPr>
          </a:p>
          <a:p>
            <a:pPr lvl="1"/>
            <a:endParaRPr lang="en-US" sz="2200" noProof="1"/>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  </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4">
            <a:extLst>
              <a:ext uri="{FF2B5EF4-FFF2-40B4-BE49-F238E27FC236}">
                <a16:creationId xmlns:a16="http://schemas.microsoft.com/office/drawing/2014/main" id="{8923EC39-CCAC-4938-959B-CB1158488ADC}"/>
              </a:ext>
            </a:extLst>
          </p:cNvPr>
          <p:cNvSpPr txBox="1">
            <a:spLocks/>
          </p:cNvSpPr>
          <p:nvPr/>
        </p:nvSpPr>
        <p:spPr>
          <a:xfrm>
            <a:off x="9375569" y="682555"/>
            <a:ext cx="2801832" cy="5486400"/>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dirty="0"/>
              <a:t>Who are the</a:t>
            </a:r>
          </a:p>
          <a:p>
            <a:pPr algn="r"/>
            <a:r>
              <a:rPr lang="en-US" dirty="0"/>
              <a:t>Advisory Council Chairs?</a:t>
            </a:r>
          </a:p>
        </p:txBody>
      </p:sp>
    </p:spTree>
    <p:extLst>
      <p:ext uri="{BB962C8B-B14F-4D97-AF65-F5344CB8AC3E}">
        <p14:creationId xmlns:p14="http://schemas.microsoft.com/office/powerpoint/2010/main" val="52853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410523" y="334075"/>
            <a:ext cx="8130486" cy="833663"/>
          </a:xfrm>
          <a:solidFill>
            <a:srgbClr val="0C5968"/>
          </a:solidFill>
          <a:ln>
            <a:solidFill>
              <a:schemeClr val="accent1"/>
            </a:solidFill>
          </a:ln>
        </p:spPr>
        <p:txBody>
          <a:bodyPr/>
          <a:lstStyle/>
          <a:p>
            <a:r>
              <a:rPr lang="en-US" sz="4000" b="0" dirty="0">
                <a:solidFill>
                  <a:schemeClr val="bg1"/>
                </a:solidFill>
              </a:rPr>
              <a:t>TOPIC </a:t>
            </a:r>
            <a:r>
              <a:rPr lang="en-ZA" sz="4000" b="1" dirty="0"/>
              <a:t> 1		</a:t>
            </a:r>
            <a:r>
              <a:rPr lang="en-ZA" b="1" dirty="0"/>
              <a:t>PRESENTERS</a:t>
            </a:r>
            <a:r>
              <a:rPr lang="en-ZA" sz="4000" b="1" dirty="0"/>
              <a:t> </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410523" y="1530493"/>
            <a:ext cx="8557014" cy="4646470"/>
          </a:xfrm>
        </p:spPr>
        <p:txBody>
          <a:bodyPr>
            <a:normAutofit/>
          </a:bodyPr>
          <a:lstStyle/>
          <a:p>
            <a:pPr lvl="0"/>
            <a:r>
              <a:rPr lang="en-ZA" sz="3400" dirty="0">
                <a:solidFill>
                  <a:schemeClr val="bg1"/>
                </a:solidFill>
              </a:rPr>
              <a:t>Carolyn Krohn</a:t>
            </a:r>
            <a:r>
              <a:rPr lang="en-ZA" sz="2600" dirty="0">
                <a:solidFill>
                  <a:schemeClr val="bg1"/>
                </a:solidFill>
              </a:rPr>
              <a:t>	 - Central Area Advisory Business Rep	</a:t>
            </a:r>
            <a:r>
              <a:rPr lang="en-ZA" sz="1000" dirty="0">
                <a:solidFill>
                  <a:schemeClr val="bg1"/>
                </a:solidFill>
              </a:rPr>
              <a:t>			</a:t>
            </a:r>
          </a:p>
          <a:p>
            <a:r>
              <a:rPr lang="en-US" sz="3400" dirty="0">
                <a:solidFill>
                  <a:schemeClr val="bg1"/>
                </a:solidFill>
              </a:rPr>
              <a:t>Veronica Newmeyer </a:t>
            </a:r>
            <a:r>
              <a:rPr lang="en-US" sz="2600" dirty="0">
                <a:solidFill>
                  <a:schemeClr val="bg1"/>
                </a:solidFill>
              </a:rPr>
              <a:t>– South Area Advisory Chair</a:t>
            </a:r>
          </a:p>
          <a:p>
            <a:endParaRPr lang="en-US" sz="1000" dirty="0">
              <a:solidFill>
                <a:schemeClr val="bg1"/>
              </a:solidFill>
            </a:endParaRPr>
          </a:p>
          <a:p>
            <a:r>
              <a:rPr lang="en-US" sz="3400" dirty="0"/>
              <a:t>Linda Ferrara-</a:t>
            </a:r>
            <a:r>
              <a:rPr lang="en-US" sz="2600" dirty="0"/>
              <a:t>Facilities Task Force Vice Chair</a:t>
            </a:r>
          </a:p>
          <a:p>
            <a:endParaRPr lang="en-US" sz="1000" dirty="0"/>
          </a:p>
          <a:p>
            <a:r>
              <a:rPr lang="en-US" sz="3400" dirty="0">
                <a:solidFill>
                  <a:schemeClr val="bg1"/>
                </a:solidFill>
              </a:rPr>
              <a:t>Jeff Bold </a:t>
            </a:r>
            <a:r>
              <a:rPr lang="en-US" sz="2600" dirty="0">
                <a:solidFill>
                  <a:schemeClr val="bg1"/>
                </a:solidFill>
              </a:rPr>
              <a:t>– North Area Advisory Chair</a:t>
            </a:r>
          </a:p>
          <a:p>
            <a:endParaRPr lang="en-US" sz="1000" dirty="0">
              <a:solidFill>
                <a:schemeClr val="bg1"/>
              </a:solidFill>
            </a:endParaRPr>
          </a:p>
          <a:p>
            <a:r>
              <a:rPr lang="en-US" sz="3400" dirty="0">
                <a:solidFill>
                  <a:schemeClr val="bg1"/>
                </a:solidFill>
              </a:rPr>
              <a:t>Maritza Masseria </a:t>
            </a:r>
            <a:r>
              <a:rPr lang="en-US" sz="2600" dirty="0">
                <a:solidFill>
                  <a:schemeClr val="bg1"/>
                </a:solidFill>
              </a:rPr>
              <a:t>– Central Area Advisory Chair</a:t>
            </a:r>
          </a:p>
          <a:p>
            <a:pPr lvl="1"/>
            <a:endParaRPr lang="en-US" sz="2200" noProof="1"/>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  </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4">
            <a:extLst>
              <a:ext uri="{FF2B5EF4-FFF2-40B4-BE49-F238E27FC236}">
                <a16:creationId xmlns:a16="http://schemas.microsoft.com/office/drawing/2014/main" id="{8923EC39-CCAC-4938-959B-CB1158488ADC}"/>
              </a:ext>
            </a:extLst>
          </p:cNvPr>
          <p:cNvSpPr txBox="1">
            <a:spLocks/>
          </p:cNvSpPr>
          <p:nvPr/>
        </p:nvSpPr>
        <p:spPr>
          <a:xfrm>
            <a:off x="9375569" y="334075"/>
            <a:ext cx="2801832" cy="5842888"/>
          </a:xfrm>
          <a:prstGeom prst="rect">
            <a:avLst/>
          </a:prstGeom>
          <a:solidFill>
            <a:schemeClr val="accent2">
              <a:lumMod val="50000"/>
            </a:schemeClr>
          </a:solidFill>
        </p:spPr>
        <p:txBody>
          <a:bodyPr vert="horz" wrap="square" lIns="91440" tIns="108000" rIns="91440" bIns="108000" rtlCol="0" anchor="ctr">
            <a:no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pPr algn="r"/>
            <a:r>
              <a:rPr lang="en-US" dirty="0"/>
              <a:t>Members</a:t>
            </a:r>
          </a:p>
          <a:p>
            <a:pPr algn="r"/>
            <a:r>
              <a:rPr lang="en-US" dirty="0"/>
              <a:t> of the</a:t>
            </a:r>
          </a:p>
          <a:p>
            <a:pPr algn="r"/>
            <a:r>
              <a:rPr lang="en-US" dirty="0"/>
              <a:t>Advisory Council  </a:t>
            </a:r>
          </a:p>
        </p:txBody>
      </p:sp>
    </p:spTree>
    <p:extLst>
      <p:ext uri="{BB962C8B-B14F-4D97-AF65-F5344CB8AC3E}">
        <p14:creationId xmlns:p14="http://schemas.microsoft.com/office/powerpoint/2010/main" val="304371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035" y="1019372"/>
            <a:ext cx="6043989" cy="560212"/>
          </a:xfrm>
        </p:spPr>
        <p:txBody>
          <a:bodyPr>
            <a:noAutofit/>
          </a:bodyPr>
          <a:lstStyle/>
          <a:p>
            <a:pPr algn="ctr"/>
            <a:r>
              <a:rPr lang="en-US" sz="2400" dirty="0">
                <a:latin typeface="+mn-lt"/>
              </a:rPr>
              <a:t>BROWARD COUNTY SCHOOL BOARD</a:t>
            </a:r>
          </a:p>
        </p:txBody>
      </p:sp>
      <p:sp>
        <p:nvSpPr>
          <p:cNvPr id="7" name="TextBox 6"/>
          <p:cNvSpPr txBox="1"/>
          <p:nvPr/>
        </p:nvSpPr>
        <p:spPr>
          <a:xfrm>
            <a:off x="947464" y="159274"/>
            <a:ext cx="10641106"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 </a:t>
            </a:r>
          </a:p>
        </p:txBody>
      </p:sp>
      <p:sp>
        <p:nvSpPr>
          <p:cNvPr id="13" name="Rounded Rectangle 12"/>
          <p:cNvSpPr/>
          <p:nvPr/>
        </p:nvSpPr>
        <p:spPr>
          <a:xfrm>
            <a:off x="3504735" y="2530723"/>
            <a:ext cx="493058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DISTRICT ADVISORY COUNCIL</a:t>
            </a:r>
          </a:p>
        </p:txBody>
      </p:sp>
      <p:sp>
        <p:nvSpPr>
          <p:cNvPr id="14" name="Rounded Rectangle 13"/>
          <p:cNvSpPr/>
          <p:nvPr/>
        </p:nvSpPr>
        <p:spPr>
          <a:xfrm>
            <a:off x="3673191" y="3604985"/>
            <a:ext cx="1344707"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SOUTH AREA ADVISORY</a:t>
            </a:r>
          </a:p>
        </p:txBody>
      </p:sp>
      <p:sp>
        <p:nvSpPr>
          <p:cNvPr id="15" name="Rounded Rectangle 14"/>
          <p:cNvSpPr/>
          <p:nvPr/>
        </p:nvSpPr>
        <p:spPr>
          <a:xfrm>
            <a:off x="3644184" y="452310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19" name="Rounded Rectangle 18"/>
          <p:cNvSpPr/>
          <p:nvPr/>
        </p:nvSpPr>
        <p:spPr>
          <a:xfrm>
            <a:off x="5338921" y="3591734"/>
            <a:ext cx="1488141"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CENTRAL AREA ADVISORY</a:t>
            </a:r>
          </a:p>
        </p:txBody>
      </p:sp>
      <p:sp>
        <p:nvSpPr>
          <p:cNvPr id="20" name="Rounded Rectangle 19"/>
          <p:cNvSpPr/>
          <p:nvPr/>
        </p:nvSpPr>
        <p:spPr>
          <a:xfrm>
            <a:off x="7075376" y="3591734"/>
            <a:ext cx="1380566" cy="560212"/>
          </a:xfrm>
          <a:prstGeom prst="roundRect">
            <a:avLst>
              <a:gd name="adj" fmla="val 2946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NORTH AREA ADVISORY</a:t>
            </a:r>
            <a:endParaRPr lang="en-US" dirty="0"/>
          </a:p>
        </p:txBody>
      </p:sp>
      <p:sp>
        <p:nvSpPr>
          <p:cNvPr id="22" name="Rounded Rectangle 21"/>
          <p:cNvSpPr/>
          <p:nvPr/>
        </p:nvSpPr>
        <p:spPr>
          <a:xfrm>
            <a:off x="4182077" y="452310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3" name="Rounded Rectangle 22"/>
          <p:cNvSpPr/>
          <p:nvPr/>
        </p:nvSpPr>
        <p:spPr>
          <a:xfrm>
            <a:off x="4702011" y="4546084"/>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4" name="Rounded Rectangle 23"/>
          <p:cNvSpPr/>
          <p:nvPr/>
        </p:nvSpPr>
        <p:spPr>
          <a:xfrm>
            <a:off x="5358674" y="452310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5" name="Rounded Rectangle 24"/>
          <p:cNvSpPr/>
          <p:nvPr/>
        </p:nvSpPr>
        <p:spPr>
          <a:xfrm>
            <a:off x="5887593" y="452310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6" name="Rounded Rectangle 25"/>
          <p:cNvSpPr/>
          <p:nvPr/>
        </p:nvSpPr>
        <p:spPr>
          <a:xfrm>
            <a:off x="6416501" y="452310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7" name="Rounded Rectangle 26"/>
          <p:cNvSpPr/>
          <p:nvPr/>
        </p:nvSpPr>
        <p:spPr>
          <a:xfrm>
            <a:off x="7086606" y="4534593"/>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8" name="Rounded Rectangle 27"/>
          <p:cNvSpPr/>
          <p:nvPr/>
        </p:nvSpPr>
        <p:spPr>
          <a:xfrm>
            <a:off x="7604319" y="452310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29" name="Rounded Rectangle 28"/>
          <p:cNvSpPr/>
          <p:nvPr/>
        </p:nvSpPr>
        <p:spPr>
          <a:xfrm>
            <a:off x="8124253" y="452310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solidFill>
              </a:rPr>
              <a:t>SAF</a:t>
            </a:r>
          </a:p>
        </p:txBody>
      </p:sp>
      <p:sp>
        <p:nvSpPr>
          <p:cNvPr id="30" name="Rounded Rectangle 29"/>
          <p:cNvSpPr/>
          <p:nvPr/>
        </p:nvSpPr>
        <p:spPr>
          <a:xfrm>
            <a:off x="3644184" y="5115263"/>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1" name="Rounded Rectangle 30"/>
          <p:cNvSpPr/>
          <p:nvPr/>
        </p:nvSpPr>
        <p:spPr>
          <a:xfrm>
            <a:off x="4175336" y="5106296"/>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2" name="Rounded Rectangle 31"/>
          <p:cNvSpPr/>
          <p:nvPr/>
        </p:nvSpPr>
        <p:spPr>
          <a:xfrm>
            <a:off x="4710984" y="5119989"/>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3" name="Rounded Rectangle 32"/>
          <p:cNvSpPr/>
          <p:nvPr/>
        </p:nvSpPr>
        <p:spPr>
          <a:xfrm>
            <a:off x="5358674" y="5115263"/>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4" name="Rounded Rectangle 33"/>
          <p:cNvSpPr/>
          <p:nvPr/>
        </p:nvSpPr>
        <p:spPr>
          <a:xfrm>
            <a:off x="5894308" y="5106296"/>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5" name="Rounded Rectangle 34"/>
          <p:cNvSpPr/>
          <p:nvPr/>
        </p:nvSpPr>
        <p:spPr>
          <a:xfrm>
            <a:off x="6413132" y="5106296"/>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6" name="Rounded Rectangle 35"/>
          <p:cNvSpPr/>
          <p:nvPr/>
        </p:nvSpPr>
        <p:spPr>
          <a:xfrm>
            <a:off x="7086606" y="5121132"/>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7" name="Rounded Rectangle 36"/>
          <p:cNvSpPr/>
          <p:nvPr/>
        </p:nvSpPr>
        <p:spPr>
          <a:xfrm>
            <a:off x="7604319" y="5106296"/>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sp>
        <p:nvSpPr>
          <p:cNvPr id="38" name="Rounded Rectangle 37"/>
          <p:cNvSpPr/>
          <p:nvPr/>
        </p:nvSpPr>
        <p:spPr>
          <a:xfrm>
            <a:off x="8124253" y="5106296"/>
            <a:ext cx="448238" cy="5602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38100"/>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cene3d>
              <a:camera prst="orthographicFront">
                <a:rot lat="0" lon="0" rev="3600000"/>
              </a:camera>
              <a:lightRig rig="threePt" dir="t"/>
            </a:scene3d>
          </a:bodyPr>
          <a:lstStyle/>
          <a:p>
            <a:pPr algn="ctr"/>
            <a:r>
              <a:rPr lang="en-US" sz="1000" dirty="0">
                <a:solidFill>
                  <a:schemeClr val="tx1"/>
                </a:solidFill>
              </a:rPr>
              <a:t>SCHOOL</a:t>
            </a:r>
          </a:p>
        </p:txBody>
      </p:sp>
      <p:cxnSp>
        <p:nvCxnSpPr>
          <p:cNvPr id="40" name="Straight Connector 39"/>
          <p:cNvCxnSpPr/>
          <p:nvPr/>
        </p:nvCxnSpPr>
        <p:spPr>
          <a:xfrm>
            <a:off x="5236241" y="3720351"/>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52873" y="3720352"/>
            <a:ext cx="26894" cy="1946155"/>
          </a:xfrm>
          <a:prstGeom prst="line">
            <a:avLst/>
          </a:prstGeom>
          <a:ln w="15875">
            <a:gradFill flip="none" rotWithShape="1">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prstDash val="sysDash"/>
          </a:ln>
        </p:spPr>
        <p:style>
          <a:lnRef idx="1">
            <a:schemeClr val="accent1"/>
          </a:lnRef>
          <a:fillRef idx="0">
            <a:schemeClr val="accent1"/>
          </a:fillRef>
          <a:effectRef idx="0">
            <a:schemeClr val="accent1"/>
          </a:effectRef>
          <a:fontRef idx="minor">
            <a:schemeClr val="tx1"/>
          </a:fontRef>
        </p:style>
      </p:cxnSp>
      <p:sp>
        <p:nvSpPr>
          <p:cNvPr id="42" name="Up Arrow 41"/>
          <p:cNvSpPr/>
          <p:nvPr/>
        </p:nvSpPr>
        <p:spPr>
          <a:xfrm>
            <a:off x="2774627" y="2313877"/>
            <a:ext cx="346817" cy="3244645"/>
          </a:xfrm>
          <a:prstGeom prst="upArrow">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3" name="Up Arrow 42"/>
          <p:cNvSpPr/>
          <p:nvPr/>
        </p:nvSpPr>
        <p:spPr>
          <a:xfrm rot="10800000">
            <a:off x="9132461" y="2297492"/>
            <a:ext cx="346817" cy="3244645"/>
          </a:xfrm>
          <a:prstGeom prst="upArrow">
            <a:avLst/>
          </a:prstGeom>
          <a:solidFill>
            <a:schemeClr val="accent1">
              <a:lumMod val="60000"/>
              <a:lumOff val="40000"/>
            </a:schemeClr>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4" name="TextBox 43"/>
          <p:cNvSpPr txBox="1"/>
          <p:nvPr/>
        </p:nvSpPr>
        <p:spPr>
          <a:xfrm>
            <a:off x="641111" y="956121"/>
            <a:ext cx="1877961" cy="5016758"/>
          </a:xfrm>
          <a:prstGeom prst="rect">
            <a:avLst/>
          </a:prstGeom>
          <a:noFill/>
        </p:spPr>
        <p:txBody>
          <a:bodyPr wrap="square" rtlCol="0">
            <a:spAutoFit/>
          </a:bodyPr>
          <a:lstStyle/>
          <a:p>
            <a:pPr algn="ctr"/>
            <a:r>
              <a:rPr lang="en-US" sz="2000" dirty="0">
                <a:solidFill>
                  <a:schemeClr val="bg1"/>
                </a:solidFill>
              </a:rPr>
              <a:t>Ideas, Concerns &amp; Feedback</a:t>
            </a:r>
          </a:p>
          <a:p>
            <a:pPr algn="ctr"/>
            <a:endParaRPr lang="en-US" sz="2000" dirty="0">
              <a:solidFill>
                <a:schemeClr val="bg1"/>
              </a:solidFill>
            </a:endParaRPr>
          </a:p>
          <a:p>
            <a:pPr algn="ctr"/>
            <a:r>
              <a:rPr lang="en-US" sz="2000" dirty="0">
                <a:solidFill>
                  <a:schemeClr val="bg1"/>
                </a:solidFill>
              </a:rPr>
              <a:t>Flow UP</a:t>
            </a:r>
          </a:p>
          <a:p>
            <a:pPr algn="ctr"/>
            <a:endParaRPr lang="en-US" sz="2000" dirty="0">
              <a:solidFill>
                <a:schemeClr val="bg1"/>
              </a:solidFill>
            </a:endParaRPr>
          </a:p>
          <a:p>
            <a:pPr algn="ctr"/>
            <a:r>
              <a:rPr lang="en-US" sz="2000" dirty="0">
                <a:solidFill>
                  <a:schemeClr val="bg1"/>
                </a:solidFill>
              </a:rPr>
              <a:t>from </a:t>
            </a:r>
          </a:p>
          <a:p>
            <a:pPr algn="ctr"/>
            <a:r>
              <a:rPr lang="en-US" sz="2000" dirty="0">
                <a:solidFill>
                  <a:schemeClr val="bg1"/>
                </a:solidFill>
              </a:rPr>
              <a:t>School</a:t>
            </a:r>
          </a:p>
          <a:p>
            <a:pPr algn="ctr"/>
            <a:r>
              <a:rPr lang="en-US" sz="2000" dirty="0">
                <a:solidFill>
                  <a:schemeClr val="bg1"/>
                </a:solidFill>
              </a:rPr>
              <a:t>to</a:t>
            </a:r>
          </a:p>
          <a:p>
            <a:pPr algn="ctr"/>
            <a:r>
              <a:rPr lang="en-US" sz="2000" dirty="0">
                <a:solidFill>
                  <a:schemeClr val="bg1"/>
                </a:solidFill>
              </a:rPr>
              <a:t>SAF</a:t>
            </a:r>
          </a:p>
          <a:p>
            <a:pPr algn="ctr"/>
            <a:r>
              <a:rPr lang="en-US" sz="2000" dirty="0">
                <a:solidFill>
                  <a:schemeClr val="bg1"/>
                </a:solidFill>
              </a:rPr>
              <a:t>to</a:t>
            </a:r>
          </a:p>
          <a:p>
            <a:pPr algn="ctr"/>
            <a:r>
              <a:rPr lang="en-US" sz="2000" dirty="0">
                <a:solidFill>
                  <a:schemeClr val="bg1"/>
                </a:solidFill>
              </a:rPr>
              <a:t>Area Advisory</a:t>
            </a:r>
          </a:p>
          <a:p>
            <a:pPr algn="ctr"/>
            <a:r>
              <a:rPr lang="en-US" sz="2000" dirty="0">
                <a:solidFill>
                  <a:schemeClr val="bg1"/>
                </a:solidFill>
              </a:rPr>
              <a:t>and potentially</a:t>
            </a:r>
          </a:p>
          <a:p>
            <a:pPr algn="ctr"/>
            <a:r>
              <a:rPr lang="en-US" sz="2000" dirty="0">
                <a:solidFill>
                  <a:schemeClr val="bg1"/>
                </a:solidFill>
              </a:rPr>
              <a:t>on to</a:t>
            </a:r>
          </a:p>
          <a:p>
            <a:pPr algn="ctr"/>
            <a:r>
              <a:rPr lang="en-US" sz="2000" dirty="0">
                <a:solidFill>
                  <a:schemeClr val="bg1"/>
                </a:solidFill>
              </a:rPr>
              <a:t>District Advisory </a:t>
            </a:r>
          </a:p>
          <a:p>
            <a:pPr algn="ctr"/>
            <a:r>
              <a:rPr lang="en-US" sz="2000" dirty="0">
                <a:solidFill>
                  <a:schemeClr val="bg1"/>
                </a:solidFill>
              </a:rPr>
              <a:t>and the </a:t>
            </a:r>
          </a:p>
          <a:p>
            <a:pPr algn="ctr"/>
            <a:r>
              <a:rPr lang="en-US" sz="2000" dirty="0">
                <a:solidFill>
                  <a:schemeClr val="bg1"/>
                </a:solidFill>
              </a:rPr>
              <a:t>School Board</a:t>
            </a:r>
          </a:p>
        </p:txBody>
      </p:sp>
      <p:sp>
        <p:nvSpPr>
          <p:cNvPr id="46" name="TextBox 45"/>
          <p:cNvSpPr txBox="1"/>
          <p:nvPr/>
        </p:nvSpPr>
        <p:spPr>
          <a:xfrm>
            <a:off x="9646911" y="1019372"/>
            <a:ext cx="1966452" cy="4708981"/>
          </a:xfrm>
          <a:prstGeom prst="rect">
            <a:avLst/>
          </a:prstGeom>
          <a:noFill/>
        </p:spPr>
        <p:txBody>
          <a:bodyPr wrap="square" rtlCol="0">
            <a:spAutoFit/>
          </a:bodyPr>
          <a:lstStyle/>
          <a:p>
            <a:pPr algn="ctr"/>
            <a:r>
              <a:rPr lang="en-US" sz="2000" dirty="0">
                <a:solidFill>
                  <a:schemeClr val="bg1"/>
                </a:solidFill>
              </a:rPr>
              <a:t>Requests for Feedback</a:t>
            </a:r>
          </a:p>
          <a:p>
            <a:pPr algn="ctr"/>
            <a:endParaRPr lang="en-US" sz="2000" dirty="0">
              <a:solidFill>
                <a:schemeClr val="bg1"/>
              </a:solidFill>
            </a:endParaRPr>
          </a:p>
          <a:p>
            <a:pPr algn="ctr"/>
            <a:r>
              <a:rPr lang="en-US" sz="2000" dirty="0">
                <a:solidFill>
                  <a:schemeClr val="bg1"/>
                </a:solidFill>
              </a:rPr>
              <a:t>Flow DOWN</a:t>
            </a:r>
          </a:p>
          <a:p>
            <a:pPr algn="ctr"/>
            <a:endParaRPr lang="en-US" sz="2000" dirty="0">
              <a:solidFill>
                <a:schemeClr val="bg1"/>
              </a:solidFill>
            </a:endParaRPr>
          </a:p>
          <a:p>
            <a:pPr algn="ctr"/>
            <a:r>
              <a:rPr lang="en-US" sz="2000" dirty="0">
                <a:solidFill>
                  <a:schemeClr val="bg1"/>
                </a:solidFill>
              </a:rPr>
              <a:t>This is how</a:t>
            </a:r>
          </a:p>
          <a:p>
            <a:pPr algn="ctr"/>
            <a:r>
              <a:rPr lang="en-US" sz="2000" dirty="0">
                <a:solidFill>
                  <a:schemeClr val="bg1"/>
                </a:solidFill>
              </a:rPr>
              <a:t>the</a:t>
            </a:r>
          </a:p>
          <a:p>
            <a:pPr algn="ctr"/>
            <a:r>
              <a:rPr lang="en-US" sz="2000" dirty="0">
                <a:solidFill>
                  <a:schemeClr val="bg1"/>
                </a:solidFill>
              </a:rPr>
              <a:t>School Board</a:t>
            </a:r>
          </a:p>
          <a:p>
            <a:pPr algn="ctr"/>
            <a:r>
              <a:rPr lang="en-US" sz="2000" dirty="0">
                <a:solidFill>
                  <a:schemeClr val="bg1"/>
                </a:solidFill>
              </a:rPr>
              <a:t>and</a:t>
            </a:r>
          </a:p>
          <a:p>
            <a:pPr algn="ctr"/>
            <a:r>
              <a:rPr lang="en-US" sz="2000" dirty="0">
                <a:solidFill>
                  <a:schemeClr val="bg1"/>
                </a:solidFill>
              </a:rPr>
              <a:t>District Advisory</a:t>
            </a:r>
          </a:p>
          <a:p>
            <a:pPr algn="ctr"/>
            <a:r>
              <a:rPr lang="en-US" sz="2000" dirty="0">
                <a:solidFill>
                  <a:schemeClr val="bg1"/>
                </a:solidFill>
              </a:rPr>
              <a:t>gauge</a:t>
            </a:r>
          </a:p>
          <a:p>
            <a:pPr algn="ctr"/>
            <a:r>
              <a:rPr lang="en-US" sz="2000" dirty="0">
                <a:solidFill>
                  <a:schemeClr val="bg1"/>
                </a:solidFill>
              </a:rPr>
              <a:t>support</a:t>
            </a:r>
          </a:p>
          <a:p>
            <a:pPr algn="ctr"/>
            <a:r>
              <a:rPr lang="en-US" sz="2000" dirty="0">
                <a:solidFill>
                  <a:schemeClr val="bg1"/>
                </a:solidFill>
              </a:rPr>
              <a:t>for </a:t>
            </a:r>
          </a:p>
          <a:p>
            <a:pPr algn="ctr"/>
            <a:r>
              <a:rPr lang="en-US" sz="2000" dirty="0">
                <a:solidFill>
                  <a:schemeClr val="bg1"/>
                </a:solidFill>
              </a:rPr>
              <a:t>important</a:t>
            </a:r>
          </a:p>
          <a:p>
            <a:pPr algn="ctr"/>
            <a:r>
              <a:rPr lang="en-US" sz="2000" dirty="0">
                <a:solidFill>
                  <a:schemeClr val="bg1"/>
                </a:solidFill>
              </a:rPr>
              <a:t> issues.</a:t>
            </a:r>
          </a:p>
        </p:txBody>
      </p:sp>
      <p:sp>
        <p:nvSpPr>
          <p:cNvPr id="39" name="Rectangle 38">
            <a:extLst>
              <a:ext uri="{FF2B5EF4-FFF2-40B4-BE49-F238E27FC236}">
                <a16:creationId xmlns:a16="http://schemas.microsoft.com/office/drawing/2014/main" id="{30892C53-B0BC-4DDA-BC4E-28F661FC9797}"/>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  </a:t>
            </a:r>
          </a:p>
        </p:txBody>
      </p:sp>
      <p:sp>
        <p:nvSpPr>
          <p:cNvPr id="45" name="Rectangle 44">
            <a:extLst>
              <a:ext uri="{FF2B5EF4-FFF2-40B4-BE49-F238E27FC236}">
                <a16:creationId xmlns:a16="http://schemas.microsoft.com/office/drawing/2014/main" id="{0CB7D307-F96C-4EC9-8DD7-AB90020F500E}"/>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a:t>
            </a:r>
          </a:p>
        </p:txBody>
      </p:sp>
      <p:sp>
        <p:nvSpPr>
          <p:cNvPr id="47" name="Rectangle 46">
            <a:extLst>
              <a:ext uri="{FF2B5EF4-FFF2-40B4-BE49-F238E27FC236}">
                <a16:creationId xmlns:a16="http://schemas.microsoft.com/office/drawing/2014/main" id="{001D4D0C-FDE6-425A-9D5A-1B64A63FEAE4}"/>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48" name="Rectangle 47">
            <a:extLst>
              <a:ext uri="{FF2B5EF4-FFF2-40B4-BE49-F238E27FC236}">
                <a16:creationId xmlns:a16="http://schemas.microsoft.com/office/drawing/2014/main" id="{FD8DEF3C-A3E4-400D-B51E-B24621426CA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49" name="Title 1">
            <a:extLst>
              <a:ext uri="{FF2B5EF4-FFF2-40B4-BE49-F238E27FC236}">
                <a16:creationId xmlns:a16="http://schemas.microsoft.com/office/drawing/2014/main" id="{505254FE-86CB-4D4D-85C5-DC1B1BF41CFD}"/>
              </a:ext>
            </a:extLst>
          </p:cNvPr>
          <p:cNvSpPr txBox="1">
            <a:spLocks/>
          </p:cNvSpPr>
          <p:nvPr/>
        </p:nvSpPr>
        <p:spPr>
          <a:xfrm>
            <a:off x="341064" y="72820"/>
            <a:ext cx="11732116" cy="833663"/>
          </a:xfrm>
          <a:prstGeom prst="rect">
            <a:avLst/>
          </a:prstGeom>
          <a:solidFill>
            <a:srgbClr val="0C5968"/>
          </a:solidFill>
          <a:ln>
            <a:solidFill>
              <a:schemeClr val="accent1"/>
            </a:solidFill>
          </a:ln>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dirty="0"/>
              <a:t>TOPIC </a:t>
            </a:r>
            <a:r>
              <a:rPr lang="en-ZA" b="1" dirty="0"/>
              <a:t>1	        YOUR FORUM FOR IMPROVING EDUCATION </a:t>
            </a:r>
          </a:p>
        </p:txBody>
      </p:sp>
    </p:spTree>
    <p:extLst>
      <p:ext uri="{BB962C8B-B14F-4D97-AF65-F5344CB8AC3E}">
        <p14:creationId xmlns:p14="http://schemas.microsoft.com/office/powerpoint/2010/main" val="83451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200" y="321591"/>
            <a:ext cx="10515600" cy="1603104"/>
          </a:xfrm>
        </p:spPr>
        <p:txBody>
          <a:bodyPr/>
          <a:lstStyle/>
          <a:p>
            <a:r>
              <a:rPr lang="en-US" sz="4000" b="0" dirty="0">
                <a:solidFill>
                  <a:schemeClr val="bg1"/>
                </a:solidFill>
              </a:rPr>
              <a:t>TOPIC </a:t>
            </a:r>
            <a:r>
              <a:rPr lang="en-US" dirty="0"/>
              <a:t> 2   	</a:t>
            </a:r>
            <a:r>
              <a:rPr lang="en-US" sz="3200" kern="1400" spc="50" dirty="0">
                <a:effectLst/>
                <a:latin typeface="Tahoma" panose="020B0604030504040204" pitchFamily="34" charset="0"/>
                <a:ea typeface="Times New Roman" panose="02020603050405020304" pitchFamily="18" charset="0"/>
                <a:cs typeface="Arial" panose="020B0604020202020204" pitchFamily="34" charset="0"/>
              </a:rPr>
              <a:t>HIGHLIGHTS OF THE ADVISORY 					COUNCIL’S ACCOMPLISHMENTS</a:t>
            </a:r>
            <a:br>
              <a:rPr lang="en-US" sz="1800" kern="1400" spc="50" dirty="0">
                <a:effectLst/>
                <a:latin typeface="Tahoma" panose="020B0604030504040204" pitchFamily="34" charset="0"/>
                <a:ea typeface="Times New Roman" panose="02020603050405020304" pitchFamily="18" charset="0"/>
                <a:cs typeface="Arial" panose="020B0604020202020204" pitchFamily="34" charset="0"/>
              </a:rPr>
            </a:br>
            <a:endParaRPr lang="en-US" sz="2800" dirty="0"/>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1893094661"/>
              </p:ext>
            </p:extLst>
          </p:nvPr>
        </p:nvGraphicFramePr>
        <p:xfrm>
          <a:off x="838200" y="2659525"/>
          <a:ext cx="10515600" cy="351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8</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  </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 </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980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200" y="432234"/>
            <a:ext cx="10515600" cy="1603104"/>
          </a:xfrm>
        </p:spPr>
        <p:txBody>
          <a:bodyPr/>
          <a:lstStyle/>
          <a:p>
            <a:r>
              <a:rPr lang="en-US" sz="4000" b="0" dirty="0">
                <a:solidFill>
                  <a:schemeClr val="bg1"/>
                </a:solidFill>
              </a:rPr>
              <a:t>TOPIC </a:t>
            </a:r>
            <a:r>
              <a:rPr lang="en-US" dirty="0"/>
              <a:t> 2		</a:t>
            </a:r>
            <a:r>
              <a:rPr lang="en-US" sz="3200" kern="1400" spc="50" dirty="0">
                <a:effectLst/>
                <a:latin typeface="Tahoma" panose="020B0604030504040204" pitchFamily="34" charset="0"/>
                <a:ea typeface="Times New Roman" panose="02020603050405020304" pitchFamily="18" charset="0"/>
                <a:cs typeface="Arial" panose="020B0604020202020204" pitchFamily="34" charset="0"/>
              </a:rPr>
              <a:t>Highlights of the Advisory Council’s 				Accomplishments</a:t>
            </a:r>
            <a:br>
              <a:rPr lang="en-US" sz="1800" kern="1400" spc="50" dirty="0">
                <a:effectLst/>
                <a:latin typeface="Tahoma" panose="020B0604030504040204" pitchFamily="34" charset="0"/>
                <a:ea typeface="Times New Roman" panose="02020603050405020304" pitchFamily="18" charset="0"/>
                <a:cs typeface="Arial" panose="020B0604020202020204" pitchFamily="34" charset="0"/>
              </a:rPr>
            </a:br>
            <a:endParaRPr lang="en-US" sz="2800" dirty="0"/>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1247902506"/>
              </p:ext>
            </p:extLst>
          </p:nvPr>
        </p:nvGraphicFramePr>
        <p:xfrm>
          <a:off x="838200" y="2659525"/>
          <a:ext cx="10515600" cy="351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9</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1  </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2 </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3</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TOPIC 4</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BC92AA9-6711-493B-AC74-AC2207EE6F58}"/>
              </a:ext>
            </a:extLst>
          </p:cNvPr>
          <p:cNvSpPr/>
          <p:nvPr/>
        </p:nvSpPr>
        <p:spPr>
          <a:xfrm>
            <a:off x="8599713" y="3019525"/>
            <a:ext cx="1915887" cy="943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F3F8EA8-80DC-40BC-B0DB-E72D408DF9AA}"/>
              </a:ext>
            </a:extLst>
          </p:cNvPr>
          <p:cNvPicPr>
            <a:picLocks noChangeAspect="1"/>
          </p:cNvPicPr>
          <p:nvPr/>
        </p:nvPicPr>
        <p:blipFill>
          <a:blip r:embed="rId8"/>
          <a:stretch>
            <a:fillRect/>
          </a:stretch>
        </p:blipFill>
        <p:spPr>
          <a:xfrm>
            <a:off x="8599713" y="3019525"/>
            <a:ext cx="2235386" cy="1138818"/>
          </a:xfrm>
          <a:prstGeom prst="rect">
            <a:avLst/>
          </a:prstGeom>
        </p:spPr>
      </p:pic>
      <p:sp>
        <p:nvSpPr>
          <p:cNvPr id="3" name="Rectangle 2">
            <a:extLst>
              <a:ext uri="{FF2B5EF4-FFF2-40B4-BE49-F238E27FC236}">
                <a16:creationId xmlns:a16="http://schemas.microsoft.com/office/drawing/2014/main" id="{2CA1CFAE-8E9A-45CD-9842-36069A3521C1}"/>
              </a:ext>
            </a:extLst>
          </p:cNvPr>
          <p:cNvSpPr/>
          <p:nvPr/>
        </p:nvSpPr>
        <p:spPr>
          <a:xfrm>
            <a:off x="5943524" y="304910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D08B30-8D2C-47BF-B7C5-8B7B251F3B3A}"/>
              </a:ext>
            </a:extLst>
          </p:cNvPr>
          <p:cNvPicPr>
            <a:picLocks noChangeAspect="1"/>
          </p:cNvPicPr>
          <p:nvPr/>
        </p:nvPicPr>
        <p:blipFill>
          <a:blip r:embed="rId9"/>
          <a:stretch>
            <a:fillRect/>
          </a:stretch>
        </p:blipFill>
        <p:spPr>
          <a:xfrm>
            <a:off x="5721846" y="3073214"/>
            <a:ext cx="1652171" cy="1003893"/>
          </a:xfrm>
          <a:prstGeom prst="rect">
            <a:avLst/>
          </a:prstGeom>
        </p:spPr>
      </p:pic>
      <p:sp>
        <p:nvSpPr>
          <p:cNvPr id="7" name="Rectangle 6">
            <a:extLst>
              <a:ext uri="{FF2B5EF4-FFF2-40B4-BE49-F238E27FC236}">
                <a16:creationId xmlns:a16="http://schemas.microsoft.com/office/drawing/2014/main" id="{04F350DE-FA92-4A41-AE90-0879D269F40D}"/>
              </a:ext>
            </a:extLst>
          </p:cNvPr>
          <p:cNvSpPr/>
          <p:nvPr/>
        </p:nvSpPr>
        <p:spPr>
          <a:xfrm>
            <a:off x="2254784" y="317008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6F2635C-05F2-4ACE-993C-8646D12E66BB}"/>
              </a:ext>
            </a:extLst>
          </p:cNvPr>
          <p:cNvPicPr>
            <a:picLocks noChangeAspect="1"/>
          </p:cNvPicPr>
          <p:nvPr/>
        </p:nvPicPr>
        <p:blipFill>
          <a:blip r:embed="rId10"/>
          <a:stretch>
            <a:fillRect/>
          </a:stretch>
        </p:blipFill>
        <p:spPr>
          <a:xfrm>
            <a:off x="2064774" y="3073213"/>
            <a:ext cx="1326088" cy="1138817"/>
          </a:xfrm>
          <a:prstGeom prst="rect">
            <a:avLst/>
          </a:prstGeom>
        </p:spPr>
      </p:pic>
    </p:spTree>
    <p:extLst>
      <p:ext uri="{BB962C8B-B14F-4D97-AF65-F5344CB8AC3E}">
        <p14:creationId xmlns:p14="http://schemas.microsoft.com/office/powerpoint/2010/main" val="2143964042"/>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7C387-AFDC-4FE3-A658-984B7F35F155}">
  <ds:schemaRefs>
    <ds:schemaRef ds:uri="http://schemas.microsoft.com/sharepoint/v3/contenttype/forms"/>
  </ds:schemaRefs>
</ds:datastoreItem>
</file>

<file path=customXml/itemProps2.xml><?xml version="1.0" encoding="utf-8"?>
<ds:datastoreItem xmlns:ds="http://schemas.openxmlformats.org/officeDocument/2006/customXml" ds:itemID="{F4E32C0B-4052-44CB-9341-8AD8B2CC4712}">
  <ds:schemaRefs>
    <ds:schemaRef ds:uri="http://purl.org/dc/terms/"/>
    <ds:schemaRef ds:uri="71af3243-3dd4-4a8d-8c0d-dd76da1f02a5"/>
    <ds:schemaRef ds:uri="http://schemas.microsoft.com/office/2006/documentManagement/types"/>
    <ds:schemaRef ds:uri="http://purl.org/dc/elements/1.1/"/>
    <ds:schemaRef ds:uri="http://schemas.microsoft.com/office/2006/metadata/properties"/>
    <ds:schemaRef ds:uri="16c05727-aa75-4e4a-9b5f-8a80a116589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tf67543618_win32</Template>
  <TotalTime>7755</TotalTime>
  <Words>3174</Words>
  <Application>Microsoft Office PowerPoint</Application>
  <PresentationFormat>Widescreen</PresentationFormat>
  <Paragraphs>728</Paragraphs>
  <Slides>32</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Broadway</vt:lpstr>
      <vt:lpstr>Calibri</vt:lpstr>
      <vt:lpstr>Calibri Light</vt:lpstr>
      <vt:lpstr>Segoe UI</vt:lpstr>
      <vt:lpstr>Segoe UI Semibold</vt:lpstr>
      <vt:lpstr>Tahoma</vt:lpstr>
      <vt:lpstr>Wingdings</vt:lpstr>
      <vt:lpstr>Office Theme</vt:lpstr>
      <vt:lpstr>MUTE YOUR MIC</vt:lpstr>
      <vt:lpstr>District  Advisory  Council +                        Central  Area  Advisory  Council +                                     North  Area  Advisory  Council +  South  Area  Advisory  Council =    </vt:lpstr>
      <vt:lpstr>  Meeting Outline</vt:lpstr>
      <vt:lpstr>  Meeting Outline</vt:lpstr>
      <vt:lpstr>TOPIC  1  WELCOME </vt:lpstr>
      <vt:lpstr>TOPIC  1  PRESENTERS </vt:lpstr>
      <vt:lpstr>BROWARD COUNTY SCHOOL BOARD</vt:lpstr>
      <vt:lpstr>TOPIC  2    HIGHLIGHTS OF THE ADVISORY      COUNCIL’S ACCOMPLISHMENTS </vt:lpstr>
      <vt:lpstr>TOPIC  2  Highlights of the Advisory Council’s     Accomplishments </vt:lpstr>
      <vt:lpstr>TOPIC  2  HIGHLIGHTS OF THE ADVISORY      COUNCIL’S ACCOMPLISHMENTS </vt:lpstr>
      <vt:lpstr>TOPIC 3  PURPOSE &amp; VALUE  OF SCHOOL      ADVISORY FORUMS</vt:lpstr>
      <vt:lpstr>TOPIC 3  PURPOSE &amp; VALUE OF SCHOOL      ADVISORY FORUMS</vt:lpstr>
      <vt:lpstr>TOPIC 4  Roles and Responsibilities of Principals &amp; School Advisory Forum Chairs </vt:lpstr>
      <vt:lpstr>TOPIC  4  Roles and Responsibilities of School Advisory Forum Chairs &amp; Principals</vt:lpstr>
      <vt:lpstr>TOPIC  4  Roles and Responsibilities of School Advisory Forum Chairs &amp; Principals</vt:lpstr>
      <vt:lpstr>TOPIC 5  ELECTIONS    </vt:lpstr>
      <vt:lpstr>TOPIC 5  ELECTIONS  </vt:lpstr>
      <vt:lpstr>TOPIC 6  COMMUNICATION</vt:lpstr>
      <vt:lpstr>TOPIC 7 CULTIVATE RELATIONSHIP BETWEEN SAC &amp; SAF</vt:lpstr>
      <vt:lpstr>TOPIC 8   Calendar &amp; Setting Meeting Dates  Policy 1164</vt:lpstr>
      <vt:lpstr>TOPIC 8   Calendar &amp; Setting Meeting Dates</vt:lpstr>
      <vt:lpstr>PowerPoint Presentation</vt:lpstr>
      <vt:lpstr>QUESTIONS?</vt:lpstr>
      <vt:lpstr> THANK YOU</vt:lpstr>
      <vt:lpstr> THANK YOU</vt:lpstr>
      <vt:lpstr> BUILDING MOMENTUM</vt:lpstr>
      <vt:lpstr>Area Advisory Websites</vt:lpstr>
      <vt:lpstr>PowerPoint Presentation</vt:lpstr>
      <vt:lpstr> COMING SOON</vt:lpstr>
      <vt:lpstr>Election Process for School Advisory Forum Officers and School Advisory Council Parents</vt:lpstr>
      <vt:lpstr>Election Process for School Advisory Forum Officers and School Advisory Council Parents</vt:lpstr>
      <vt:lpstr>Election Process for School Advisory Forum Officers and School Advisory Council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linferrara39@gmail.com</dc:creator>
  <cp:lastModifiedBy>Samantha E. Masseria &lt;Student&gt;</cp:lastModifiedBy>
  <cp:revision>161</cp:revision>
  <dcterms:created xsi:type="dcterms:W3CDTF">2021-07-13T17:05:42Z</dcterms:created>
  <dcterms:modified xsi:type="dcterms:W3CDTF">2021-09-01T17:12:48Z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